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Lst>
  <p:notesMasterIdLst>
    <p:notesMasterId r:id="rId21"/>
  </p:notesMasterIdLst>
  <p:handoutMasterIdLst>
    <p:handoutMasterId r:id="rId22"/>
  </p:handoutMasterIdLst>
  <p:sldIdLst>
    <p:sldId id="259" r:id="rId2"/>
    <p:sldId id="407" r:id="rId3"/>
    <p:sldId id="308" r:id="rId4"/>
    <p:sldId id="409" r:id="rId5"/>
    <p:sldId id="410" r:id="rId6"/>
    <p:sldId id="406" r:id="rId7"/>
    <p:sldId id="405" r:id="rId8"/>
    <p:sldId id="388" r:id="rId9"/>
    <p:sldId id="403" r:id="rId10"/>
    <p:sldId id="389" r:id="rId11"/>
    <p:sldId id="404" r:id="rId12"/>
    <p:sldId id="391" r:id="rId13"/>
    <p:sldId id="411" r:id="rId14"/>
    <p:sldId id="401" r:id="rId15"/>
    <p:sldId id="402" r:id="rId16"/>
    <p:sldId id="384" r:id="rId17"/>
    <p:sldId id="385" r:id="rId18"/>
    <p:sldId id="386" r:id="rId19"/>
    <p:sldId id="336" r:id="rId20"/>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E8BE"/>
    <a:srgbClr val="A7D280"/>
    <a:srgbClr val="6CA439"/>
    <a:srgbClr val="2D3A5C"/>
    <a:srgbClr val="E4E5E3"/>
    <a:srgbClr val="3A5F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8639" autoAdjust="0"/>
  </p:normalViewPr>
  <p:slideViewPr>
    <p:cSldViewPr snapToGrid="0" snapToObjects="1">
      <p:cViewPr varScale="1">
        <p:scale>
          <a:sx n="76" d="100"/>
          <a:sy n="76" d="100"/>
        </p:scale>
        <p:origin x="1627"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6DF2D87-10D2-4799-8CA4-3F4A91D801C2}"/>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75A318C3-D625-426F-A55C-A91E01EDCA3B}"/>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CAAF7ACA-4595-46F9-A832-0FF80F99640B}" type="datetimeFigureOut">
              <a:rPr lang="en-US" smtClean="0"/>
              <a:t>8/27/2017</a:t>
            </a:fld>
            <a:endParaRPr lang="en-US" dirty="0"/>
          </a:p>
        </p:txBody>
      </p:sp>
      <p:sp>
        <p:nvSpPr>
          <p:cNvPr id="4" name="Footer Placeholder 3">
            <a:extLst>
              <a:ext uri="{FF2B5EF4-FFF2-40B4-BE49-F238E27FC236}">
                <a16:creationId xmlns:a16="http://schemas.microsoft.com/office/drawing/2014/main" id="{F092DAA1-7311-4F76-830C-6F8E693C4E9F}"/>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D9306C8-166A-4A99-BFAD-CC71941C0F45}"/>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369E502D-E81A-400E-83E9-A47BAD9F64B8}" type="slidenum">
              <a:rPr lang="en-US" smtClean="0"/>
              <a:t>‹#›</a:t>
            </a:fld>
            <a:endParaRPr lang="en-US" dirty="0"/>
          </a:p>
        </p:txBody>
      </p:sp>
    </p:spTree>
    <p:extLst>
      <p:ext uri="{BB962C8B-B14F-4D97-AF65-F5344CB8AC3E}">
        <p14:creationId xmlns:p14="http://schemas.microsoft.com/office/powerpoint/2010/main" val="25282562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3D17A39-70B1-0847-8257-3291BA569C7A}" type="datetimeFigureOut">
              <a:rPr lang="en-US" smtClean="0"/>
              <a:t>8/27/2017</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D30BF81-378A-864D-9416-817F1AC5B2EF}" type="slidenum">
              <a:rPr lang="en-US" smtClean="0"/>
              <a:t>‹#›</a:t>
            </a:fld>
            <a:endParaRPr lang="en-US" dirty="0"/>
          </a:p>
        </p:txBody>
      </p:sp>
    </p:spTree>
    <p:extLst>
      <p:ext uri="{BB962C8B-B14F-4D97-AF65-F5344CB8AC3E}">
        <p14:creationId xmlns:p14="http://schemas.microsoft.com/office/powerpoint/2010/main" val="1091873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30BF81-378A-864D-9416-817F1AC5B2EF}" type="slidenum">
              <a:rPr lang="en-US" smtClean="0"/>
              <a:t>3</a:t>
            </a:fld>
            <a:endParaRPr lang="en-US" dirty="0"/>
          </a:p>
        </p:txBody>
      </p:sp>
    </p:spTree>
    <p:extLst>
      <p:ext uri="{BB962C8B-B14F-4D97-AF65-F5344CB8AC3E}">
        <p14:creationId xmlns:p14="http://schemas.microsoft.com/office/powerpoint/2010/main" val="2062343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HSA Case 2: Meet the Martinez’s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Maria is 41 and a manager at a small manufacturing business earning $68,000 per year. Her son, Antonio, is very involved in sports at his middle school. As a single parent, Maria is always looking for ways to save on health care costs and be ready for any unexpected costs that may not be covered by their health plan. As a way to curb rising health care premiums her employer only offers plans with high deductibles. Maria sees an HSA as a flexible way to help her manage their health care costs and save for medical expenses as Antonio enters high school. </a:t>
            </a:r>
          </a:p>
          <a:p>
            <a:r>
              <a:rPr lang="en-US" sz="1200" kern="1200" dirty="0">
                <a:solidFill>
                  <a:schemeClr val="tx1"/>
                </a:solidFill>
                <a:effectLst/>
                <a:latin typeface="+mn-lt"/>
                <a:ea typeface="+mn-ea"/>
                <a:cs typeface="+mn-cs"/>
              </a:rPr>
              <a:t>Income		$68,000	</a:t>
            </a:r>
          </a:p>
          <a:p>
            <a:r>
              <a:rPr lang="en-US" sz="1200" kern="1200" dirty="0">
                <a:solidFill>
                  <a:schemeClr val="tx1"/>
                </a:solidFill>
                <a:effectLst/>
                <a:latin typeface="+mn-lt"/>
                <a:ea typeface="+mn-ea"/>
                <a:cs typeface="+mn-cs"/>
              </a:rPr>
              <a:t>HSA Contribution	$5,000 (pre-tax contribution)</a:t>
            </a:r>
          </a:p>
          <a:p>
            <a:r>
              <a:rPr lang="en-US" sz="1200" kern="1200" dirty="0">
                <a:solidFill>
                  <a:schemeClr val="tx1"/>
                </a:solidFill>
                <a:effectLst/>
                <a:latin typeface="+mn-lt"/>
                <a:ea typeface="+mn-ea"/>
                <a:cs typeface="+mn-cs"/>
              </a:rPr>
              <a:t>Net Taxable Income	$63,000</a:t>
            </a:r>
          </a:p>
          <a:p>
            <a:r>
              <a:rPr lang="en-US" sz="1200" kern="1200" dirty="0">
                <a:solidFill>
                  <a:schemeClr val="tx1"/>
                </a:solidFill>
                <a:effectLst/>
                <a:latin typeface="+mn-lt"/>
                <a:ea typeface="+mn-ea"/>
                <a:cs typeface="+mn-cs"/>
              </a:rPr>
              <a:t>Tax @ 25%		$15,750 (vs. $17,000 on $68K)</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Tax Savings		$1,250</a:t>
            </a:r>
          </a:p>
          <a:p>
            <a:r>
              <a:rPr lang="en-US" sz="1200" kern="1200" dirty="0">
                <a:solidFill>
                  <a:schemeClr val="tx1"/>
                </a:solidFill>
                <a:effectLst/>
                <a:latin typeface="+mn-lt"/>
                <a:ea typeface="+mn-ea"/>
                <a:cs typeface="+mn-cs"/>
              </a:rPr>
              <a:t>Medical expense	$2,450 (paid out of the HSA)</a:t>
            </a:r>
          </a:p>
          <a:p>
            <a:r>
              <a:rPr lang="en-US" sz="1200" kern="1200" dirty="0">
                <a:solidFill>
                  <a:schemeClr val="tx1"/>
                </a:solidFill>
                <a:effectLst/>
                <a:latin typeface="+mn-lt"/>
                <a:ea typeface="+mn-ea"/>
                <a:cs typeface="+mn-cs"/>
              </a:rPr>
              <a:t>HSA Balance		$2,550 (always carries over year after year)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March, Antonio dislocates his shoulder pole vaulting in Track. His out-of-pocket medical expenses exceed the balance Maria has saved in her HSA by that time. However, since there is no time limit on when she can use money in her HSA to cover the cost, Maria is able to use the money she does have in the HSA to pay that portion of the bill, then pay the rest herself. Later, when she has enough saved in her account, she can reimburse herself for the portion she paid out-of-pocket.</a:t>
            </a:r>
          </a:p>
          <a:p>
            <a:endParaRPr lang="en-US" dirty="0"/>
          </a:p>
        </p:txBody>
      </p:sp>
      <p:sp>
        <p:nvSpPr>
          <p:cNvPr id="4" name="Slide Number Placeholder 3"/>
          <p:cNvSpPr>
            <a:spLocks noGrp="1"/>
          </p:cNvSpPr>
          <p:nvPr>
            <p:ph type="sldNum" sz="quarter" idx="10"/>
          </p:nvPr>
        </p:nvSpPr>
        <p:spPr/>
        <p:txBody>
          <a:bodyPr/>
          <a:lstStyle/>
          <a:p>
            <a:fld id="{ED30BF81-378A-864D-9416-817F1AC5B2EF}" type="slidenum">
              <a:rPr lang="en-US" smtClean="0"/>
              <a:t>8</a:t>
            </a:fld>
            <a:endParaRPr lang="en-US" dirty="0"/>
          </a:p>
        </p:txBody>
      </p:sp>
    </p:spTree>
    <p:extLst>
      <p:ext uri="{BB962C8B-B14F-4D97-AF65-F5344CB8AC3E}">
        <p14:creationId xmlns:p14="http://schemas.microsoft.com/office/powerpoint/2010/main" val="1583456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HSA Case 3: Meet the Robinsons.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Isiah and Michelle have a growing family with two school-age children. Isiah works for a large manufacturing company as a manager making $56,000. Michelle runs her own catering business from home and makes $38,000. Isiah’s employer offered an HSA-qualified health plan this year that allows him to set aside up to $6,900 tax-free to pay for annual deductibles, save for dental and vision expenses and be prepared for any unplanned medical costs that may come up. The Robinsons decide to contribute $5,000 because they know any amount contributed and any interest it may earn is tax-free and remains theirs from year-to-year for qualified expenses. And, because their balance is above $1000, they take advantage of the more than 30 investment options available through Charles Schwab, anticipating their balance will increase each year.</a:t>
            </a:r>
          </a:p>
          <a:p>
            <a:r>
              <a:rPr lang="en-US" sz="1200" kern="1200" dirty="0">
                <a:solidFill>
                  <a:schemeClr val="tx1"/>
                </a:solidFill>
                <a:effectLst/>
                <a:latin typeface="+mn-lt"/>
                <a:ea typeface="+mn-ea"/>
                <a:cs typeface="+mn-cs"/>
              </a:rPr>
              <a:t>Income		$94,000	</a:t>
            </a:r>
          </a:p>
          <a:p>
            <a:r>
              <a:rPr lang="en-US" sz="1200" kern="1200" dirty="0">
                <a:solidFill>
                  <a:schemeClr val="tx1"/>
                </a:solidFill>
                <a:effectLst/>
                <a:latin typeface="+mn-lt"/>
                <a:ea typeface="+mn-ea"/>
                <a:cs typeface="+mn-cs"/>
              </a:rPr>
              <a:t>HSA Contribution	$6,900 (pre-tax contribution – the max for 2018)</a:t>
            </a:r>
          </a:p>
          <a:p>
            <a:r>
              <a:rPr lang="en-US" sz="1200" kern="1200" dirty="0">
                <a:solidFill>
                  <a:schemeClr val="tx1"/>
                </a:solidFill>
                <a:effectLst/>
                <a:latin typeface="+mn-lt"/>
                <a:ea typeface="+mn-ea"/>
                <a:cs typeface="+mn-cs"/>
              </a:rPr>
              <a:t>Net Taxable Income	$87,100</a:t>
            </a:r>
          </a:p>
          <a:p>
            <a:r>
              <a:rPr lang="en-US" sz="1200" kern="1200" dirty="0">
                <a:solidFill>
                  <a:schemeClr val="tx1"/>
                </a:solidFill>
                <a:effectLst/>
                <a:latin typeface="+mn-lt"/>
                <a:ea typeface="+mn-ea"/>
                <a:cs typeface="+mn-cs"/>
              </a:rPr>
              <a:t>Tax @ 25%		$21,775 (vs. 23,500 on $94K)</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Tax Savings		$1,725.00</a:t>
            </a:r>
          </a:p>
          <a:p>
            <a:r>
              <a:rPr lang="en-US" sz="1200" kern="1200" dirty="0">
                <a:solidFill>
                  <a:schemeClr val="tx1"/>
                </a:solidFill>
                <a:effectLst/>
                <a:latin typeface="+mn-lt"/>
                <a:ea typeface="+mn-ea"/>
                <a:cs typeface="+mn-cs"/>
              </a:rPr>
              <a:t>Medical expenses	$1,850 (paid out of the HSA)</a:t>
            </a:r>
          </a:p>
          <a:p>
            <a:r>
              <a:rPr lang="en-US" sz="1200" kern="1200" dirty="0">
                <a:solidFill>
                  <a:schemeClr val="tx1"/>
                </a:solidFill>
                <a:effectLst/>
                <a:latin typeface="+mn-lt"/>
                <a:ea typeface="+mn-ea"/>
                <a:cs typeface="+mn-cs"/>
              </a:rPr>
              <a:t>HSA Balance		$3,150 </a:t>
            </a:r>
          </a:p>
          <a:p>
            <a:endParaRPr lang="en-US" dirty="0"/>
          </a:p>
        </p:txBody>
      </p:sp>
      <p:sp>
        <p:nvSpPr>
          <p:cNvPr id="4" name="Slide Number Placeholder 3"/>
          <p:cNvSpPr>
            <a:spLocks noGrp="1"/>
          </p:cNvSpPr>
          <p:nvPr>
            <p:ph type="sldNum" sz="quarter" idx="10"/>
          </p:nvPr>
        </p:nvSpPr>
        <p:spPr/>
        <p:txBody>
          <a:bodyPr/>
          <a:lstStyle/>
          <a:p>
            <a:fld id="{ED30BF81-378A-864D-9416-817F1AC5B2EF}" type="slidenum">
              <a:rPr lang="en-US" smtClean="0"/>
              <a:t>10</a:t>
            </a:fld>
            <a:endParaRPr lang="en-US" dirty="0"/>
          </a:p>
        </p:txBody>
      </p:sp>
    </p:spTree>
    <p:extLst>
      <p:ext uri="{BB962C8B-B14F-4D97-AF65-F5344CB8AC3E}">
        <p14:creationId xmlns:p14="http://schemas.microsoft.com/office/powerpoint/2010/main" val="1390222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HSA Case 4: Meet the Schwartz’s.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Bill and Emily Schwartz are 58 and healthy empty nesters. With their children on their own, Bill is looking ahead to retiring from his corporate job in five years where he earns a salary of $98,000. Emily is a free-lance web designer whose services are increasingly in demand. She made $27,000 just starting out, with increased opportunities to double that next year. They want to maximize their retirement savings by taking advantage of the extra contribution available for people 55 years and older. That way they can plan for medical expenses that may not be covered once they are on Medicare. </a:t>
            </a:r>
          </a:p>
          <a:p>
            <a:r>
              <a:rPr lang="en-US" sz="1200" kern="1200" dirty="0">
                <a:solidFill>
                  <a:schemeClr val="tx1"/>
                </a:solidFill>
                <a:effectLst/>
                <a:latin typeface="+mn-lt"/>
                <a:ea typeface="+mn-ea"/>
                <a:cs typeface="+mn-cs"/>
              </a:rPr>
              <a:t>Income		$125,000	</a:t>
            </a:r>
          </a:p>
          <a:p>
            <a:r>
              <a:rPr lang="en-US" sz="1200" kern="1200" dirty="0">
                <a:solidFill>
                  <a:schemeClr val="tx1"/>
                </a:solidFill>
                <a:effectLst/>
                <a:latin typeface="+mn-lt"/>
                <a:ea typeface="+mn-ea"/>
                <a:cs typeface="+mn-cs"/>
              </a:rPr>
              <a:t>HSA Contribution	$    6,900 (pre-tax contribution)</a:t>
            </a:r>
          </a:p>
          <a:p>
            <a:r>
              <a:rPr lang="en-US" sz="1200" kern="1200" dirty="0">
                <a:solidFill>
                  <a:schemeClr val="tx1"/>
                </a:solidFill>
                <a:effectLst/>
                <a:latin typeface="+mn-lt"/>
                <a:ea typeface="+mn-ea"/>
                <a:cs typeface="+mn-cs"/>
              </a:rPr>
              <a:t>Extra contribution	$    1,000 (pre-tax contribution)</a:t>
            </a:r>
          </a:p>
          <a:p>
            <a:r>
              <a:rPr lang="en-US" sz="1200" kern="1200" dirty="0">
                <a:solidFill>
                  <a:schemeClr val="tx1"/>
                </a:solidFill>
                <a:effectLst/>
                <a:latin typeface="+mn-lt"/>
                <a:ea typeface="+mn-ea"/>
                <a:cs typeface="+mn-cs"/>
              </a:rPr>
              <a:t>Net Taxable Income	$117,100</a:t>
            </a:r>
          </a:p>
          <a:p>
            <a:r>
              <a:rPr lang="en-US" sz="1200" kern="1200" dirty="0">
                <a:solidFill>
                  <a:schemeClr val="tx1"/>
                </a:solidFill>
                <a:effectLst/>
                <a:latin typeface="+mn-lt"/>
                <a:ea typeface="+mn-ea"/>
                <a:cs typeface="+mn-cs"/>
              </a:rPr>
              <a:t>Tax @ 2%		$ 29,275 (vs. $31,250 on $125K)</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Tax Savings		$1,975.00</a:t>
            </a:r>
          </a:p>
          <a:p>
            <a:r>
              <a:rPr lang="en-US" sz="1200" kern="1200" dirty="0">
                <a:solidFill>
                  <a:schemeClr val="tx1"/>
                </a:solidFill>
                <a:effectLst/>
                <a:latin typeface="+mn-lt"/>
                <a:ea typeface="+mn-ea"/>
                <a:cs typeface="+mn-cs"/>
              </a:rPr>
              <a:t>Medical expenses	$1,400.00 (paid out of the HSA/VEBA)</a:t>
            </a:r>
          </a:p>
          <a:p>
            <a:r>
              <a:rPr lang="en-US" sz="1200" kern="1200" dirty="0">
                <a:solidFill>
                  <a:schemeClr val="tx1"/>
                </a:solidFill>
                <a:effectLst/>
                <a:latin typeface="+mn-lt"/>
                <a:ea typeface="+mn-ea"/>
                <a:cs typeface="+mn-cs"/>
              </a:rPr>
              <a:t>HSA Balance		$6,500 carries over to next year and can be invested </a:t>
            </a:r>
          </a:p>
          <a:p>
            <a:endParaRPr lang="en-US" dirty="0"/>
          </a:p>
        </p:txBody>
      </p:sp>
      <p:sp>
        <p:nvSpPr>
          <p:cNvPr id="4" name="Slide Number Placeholder 3"/>
          <p:cNvSpPr>
            <a:spLocks noGrp="1"/>
          </p:cNvSpPr>
          <p:nvPr>
            <p:ph type="sldNum" sz="quarter" idx="10"/>
          </p:nvPr>
        </p:nvSpPr>
        <p:spPr/>
        <p:txBody>
          <a:bodyPr/>
          <a:lstStyle/>
          <a:p>
            <a:fld id="{ED30BF81-378A-864D-9416-817F1AC5B2EF}" type="slidenum">
              <a:rPr lang="en-US" smtClean="0"/>
              <a:t>12</a:t>
            </a:fld>
            <a:endParaRPr lang="en-US" dirty="0"/>
          </a:p>
        </p:txBody>
      </p:sp>
    </p:spTree>
    <p:extLst>
      <p:ext uri="{BB962C8B-B14F-4D97-AF65-F5344CB8AC3E}">
        <p14:creationId xmlns:p14="http://schemas.microsoft.com/office/powerpoint/2010/main" val="4085798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30BF81-378A-864D-9416-817F1AC5B2EF}" type="slidenum">
              <a:rPr lang="en-US" smtClean="0"/>
              <a:t>16</a:t>
            </a:fld>
            <a:endParaRPr lang="en-US" dirty="0"/>
          </a:p>
        </p:txBody>
      </p:sp>
    </p:spTree>
    <p:extLst>
      <p:ext uri="{BB962C8B-B14F-4D97-AF65-F5344CB8AC3E}">
        <p14:creationId xmlns:p14="http://schemas.microsoft.com/office/powerpoint/2010/main" val="221439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Adjust times to the appropriate time zone in which you are presenting</a:t>
            </a:r>
          </a:p>
        </p:txBody>
      </p:sp>
      <p:sp>
        <p:nvSpPr>
          <p:cNvPr id="4" name="Slide Number Placeholder 3"/>
          <p:cNvSpPr>
            <a:spLocks noGrp="1"/>
          </p:cNvSpPr>
          <p:nvPr>
            <p:ph type="sldNum" sz="quarter" idx="10"/>
          </p:nvPr>
        </p:nvSpPr>
        <p:spPr/>
        <p:txBody>
          <a:bodyPr/>
          <a:lstStyle/>
          <a:p>
            <a:fld id="{ED30BF81-378A-864D-9416-817F1AC5B2EF}" type="slidenum">
              <a:rPr lang="en-US" smtClean="0"/>
              <a:t>18</a:t>
            </a:fld>
            <a:endParaRPr lang="en-US" dirty="0"/>
          </a:p>
        </p:txBody>
      </p:sp>
    </p:spTree>
    <p:extLst>
      <p:ext uri="{BB962C8B-B14F-4D97-AF65-F5344CB8AC3E}">
        <p14:creationId xmlns:p14="http://schemas.microsoft.com/office/powerpoint/2010/main" val="60793846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6.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1">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6000"/>
                    </a14:imgEffect>
                  </a14:imgLayer>
                </a14:imgProps>
              </a:ext>
              <a:ext uri="{28A0092B-C50C-407E-A947-70E740481C1C}">
                <a14:useLocalDpi xmlns:a14="http://schemas.microsoft.com/office/drawing/2010/main" val="0"/>
              </a:ext>
            </a:extLst>
          </a:blip>
          <a:srcRect l="4682" t="9718" r="5187" b="176"/>
          <a:stretch/>
        </p:blipFill>
        <p:spPr>
          <a:xfrm>
            <a:off x="-5344" y="0"/>
            <a:ext cx="9146672" cy="6858001"/>
          </a:xfrm>
          <a:prstGeom prst="rect">
            <a:avLst/>
          </a:prstGeom>
        </p:spPr>
      </p:pic>
      <p:sp>
        <p:nvSpPr>
          <p:cNvPr id="8" name="Rectangle 7"/>
          <p:cNvSpPr/>
          <p:nvPr userDrawn="1"/>
        </p:nvSpPr>
        <p:spPr>
          <a:xfrm>
            <a:off x="-2672" y="3941183"/>
            <a:ext cx="9144000" cy="1879245"/>
          </a:xfrm>
          <a:prstGeom prst="rect">
            <a:avLst/>
          </a:prstGeom>
          <a:solidFill>
            <a:srgbClr val="6CA439">
              <a:alpha val="8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dirty="0"/>
              <a:t>Proprietary and confidential</a:t>
            </a:r>
          </a:p>
        </p:txBody>
      </p:sp>
      <p:sp>
        <p:nvSpPr>
          <p:cNvPr id="6" name="Content Placeholder 5"/>
          <p:cNvSpPr>
            <a:spLocks noGrp="1"/>
          </p:cNvSpPr>
          <p:nvPr>
            <p:ph sz="quarter" idx="12" hasCustomPrompt="1"/>
          </p:nvPr>
        </p:nvSpPr>
        <p:spPr>
          <a:xfrm>
            <a:off x="932366" y="4211653"/>
            <a:ext cx="7273925" cy="666527"/>
          </a:xfrm>
          <a:prstGeom prst="rect">
            <a:avLst/>
          </a:prstGeom>
        </p:spPr>
        <p:txBody>
          <a:bodyPr/>
          <a:lstStyle>
            <a:lvl1pPr marL="0" indent="0" algn="ctr">
              <a:buNone/>
              <a:defRPr sz="5000">
                <a:solidFill>
                  <a:schemeClr val="bg1"/>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Lorem</a:t>
            </a:r>
            <a:r>
              <a:rPr lang="en-US" dirty="0"/>
              <a:t> </a:t>
            </a:r>
            <a:r>
              <a:rPr lang="en-US" dirty="0" err="1"/>
              <a:t>ipsum</a:t>
            </a:r>
            <a:r>
              <a:rPr lang="en-US" dirty="0"/>
              <a:t> dolor sit </a:t>
            </a:r>
            <a:r>
              <a:rPr lang="en-US" dirty="0" err="1"/>
              <a:t>amet</a:t>
            </a:r>
            <a:endParaRPr lang="en-US" dirty="0"/>
          </a:p>
        </p:txBody>
      </p:sp>
      <p:sp>
        <p:nvSpPr>
          <p:cNvPr id="7" name="Content Placeholder 5"/>
          <p:cNvSpPr>
            <a:spLocks noGrp="1"/>
          </p:cNvSpPr>
          <p:nvPr>
            <p:ph sz="quarter" idx="13" hasCustomPrompt="1"/>
          </p:nvPr>
        </p:nvSpPr>
        <p:spPr>
          <a:xfrm>
            <a:off x="932366" y="4994609"/>
            <a:ext cx="7273925" cy="489624"/>
          </a:xfrm>
          <a:prstGeom prst="rect">
            <a:avLst/>
          </a:prstGeom>
        </p:spPr>
        <p:txBody>
          <a:bodyPr/>
          <a:lstStyle>
            <a:lvl1pPr marL="0" indent="0" algn="ctr">
              <a:buNone/>
              <a:defRPr sz="3200" baseline="0">
                <a:solidFill>
                  <a:schemeClr val="bg1"/>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Lorem</a:t>
            </a:r>
            <a:r>
              <a:rPr lang="en-US" dirty="0"/>
              <a:t> </a:t>
            </a:r>
            <a:r>
              <a:rPr lang="en-US" dirty="0" err="1"/>
              <a:t>ipsum</a:t>
            </a:r>
            <a:endParaRPr lang="en-US" dirty="0"/>
          </a:p>
        </p:txBody>
      </p:sp>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42537" y="449729"/>
            <a:ext cx="2944263" cy="652929"/>
          </a:xfrm>
          <a:prstGeom prst="rect">
            <a:avLst/>
          </a:prstGeom>
        </p:spPr>
      </p:pic>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091648" y="1219087"/>
            <a:ext cx="3094840" cy="683650"/>
          </a:xfrm>
          <a:prstGeom prst="rect">
            <a:avLst/>
          </a:prstGeom>
        </p:spPr>
      </p:pic>
    </p:spTree>
    <p:extLst>
      <p:ext uri="{BB962C8B-B14F-4D97-AF65-F5344CB8AC3E}">
        <p14:creationId xmlns:p14="http://schemas.microsoft.com/office/powerpoint/2010/main" val="1058746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Header + Bulleted List + Imag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15877" r="5987"/>
          <a:stretch/>
        </p:blipFill>
        <p:spPr>
          <a:xfrm>
            <a:off x="5567423" y="0"/>
            <a:ext cx="3576577" cy="6858000"/>
          </a:xfrm>
          <a:prstGeom prst="rect">
            <a:avLst/>
          </a:prstGeom>
        </p:spPr>
      </p:pic>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7"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sp>
        <p:nvSpPr>
          <p:cNvPr id="8" name="Content Placeholder 4"/>
          <p:cNvSpPr>
            <a:spLocks noGrp="1"/>
          </p:cNvSpPr>
          <p:nvPr>
            <p:ph sz="quarter" idx="14" hasCustomPrompt="1"/>
          </p:nvPr>
        </p:nvSpPr>
        <p:spPr>
          <a:xfrm>
            <a:off x="534382" y="1610139"/>
            <a:ext cx="4437668" cy="3887438"/>
          </a:xfrm>
          <a:prstGeom prst="rect">
            <a:avLst/>
          </a:prstGeom>
        </p:spPr>
        <p:txBody>
          <a:bodyPr/>
          <a:lstStyle>
            <a:lvl1pPr marL="164592" marR="0" indent="-164592" algn="l" defTabSz="457200" rtl="0" eaLnBrk="1" fontAlgn="auto" latinLnBrk="0" hangingPunct="1">
              <a:lnSpc>
                <a:spcPct val="100000"/>
              </a:lnSpc>
              <a:spcBef>
                <a:spcPts val="1032"/>
              </a:spcBef>
              <a:spcAft>
                <a:spcPts val="0"/>
              </a:spcAft>
              <a:buClr>
                <a:schemeClr val="bg1">
                  <a:lumMod val="65000"/>
                </a:schemeClr>
              </a:buClr>
              <a:buSzPct val="110000"/>
              <a:buFont typeface="Arial" charset="0"/>
              <a:buChar char="•"/>
              <a:tabLst/>
              <a:defRPr sz="1600">
                <a:solidFill>
                  <a:schemeClr val="tx1">
                    <a:lumMod val="75000"/>
                    <a:lumOff val="25000"/>
                  </a:schemeClr>
                </a:solidFill>
                <a:latin typeface="Arial Narrow" charset="0"/>
                <a:ea typeface="Arial Narrow" charset="0"/>
                <a:cs typeface="Arial Narrow" charset="0"/>
              </a:defRPr>
            </a:lvl1pPr>
            <a:lvl2pPr marL="742950" indent="-194310">
              <a:spcBef>
                <a:spcPts val="984"/>
              </a:spcBef>
              <a:buClr>
                <a:schemeClr val="bg1">
                  <a:lumMod val="65000"/>
                </a:schemeClr>
              </a:buClr>
              <a:buFont typeface="Courier New" charset="0"/>
              <a:buChar char="o"/>
              <a:defRPr sz="1600">
                <a:solidFill>
                  <a:schemeClr val="tx1">
                    <a:lumMod val="75000"/>
                    <a:lumOff val="25000"/>
                  </a:schemeClr>
                </a:solidFill>
                <a:latin typeface="Arial Narrow" charset="0"/>
                <a:ea typeface="Arial Narrow" charset="0"/>
                <a:cs typeface="Arial Narrow" charset="0"/>
              </a:defRPr>
            </a:lvl2pPr>
            <a:lvl3pPr marL="1143000" indent="-228600">
              <a:buFont typeface=".HelveticaNeueDeskInterface-Regular" charset="-120"/>
              <a:buChar char="−"/>
              <a:defRPr sz="1400">
                <a:solidFill>
                  <a:schemeClr val="tx1">
                    <a:lumMod val="75000"/>
                    <a:lumOff val="25000"/>
                  </a:schemeClr>
                </a:solidFill>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a:p>
            <a:pPr lvl="1"/>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a:t>
            </a:r>
          </a:p>
          <a:p>
            <a:pPr lvl="2"/>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a:t>
            </a:r>
          </a:p>
        </p:txBody>
      </p:sp>
      <p:sp>
        <p:nvSpPr>
          <p:cNvPr id="5" name="Rectangle 4"/>
          <p:cNvSpPr/>
          <p:nvPr userDrawn="1"/>
        </p:nvSpPr>
        <p:spPr>
          <a:xfrm rot="16200000">
            <a:off x="5136356" y="2850354"/>
            <a:ext cx="6858001" cy="1157288"/>
          </a:xfrm>
          <a:prstGeom prst="rect">
            <a:avLst/>
          </a:prstGeom>
          <a:solidFill>
            <a:srgbClr val="6CA439">
              <a:alpha val="7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67539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Header + Bulleted List + Imag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6000"/>
                    </a14:imgEffect>
                  </a14:imgLayer>
                </a14:imgProps>
              </a:ext>
              <a:ext uri="{28A0092B-C50C-407E-A947-70E740481C1C}">
                <a14:useLocalDpi xmlns:a14="http://schemas.microsoft.com/office/drawing/2010/main" val="0"/>
              </a:ext>
            </a:extLst>
          </a:blip>
          <a:srcRect l="30226" r="19141"/>
          <a:stretch/>
        </p:blipFill>
        <p:spPr>
          <a:xfrm>
            <a:off x="5671595" y="0"/>
            <a:ext cx="3472406" cy="6858000"/>
          </a:xfrm>
          <a:prstGeom prst="rect">
            <a:avLst/>
          </a:prstGeom>
        </p:spPr>
      </p:pic>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pic>
        <p:nvPicPr>
          <p:cNvPr id="20" name="Picture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7"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sp>
        <p:nvSpPr>
          <p:cNvPr id="8" name="Content Placeholder 4"/>
          <p:cNvSpPr>
            <a:spLocks noGrp="1"/>
          </p:cNvSpPr>
          <p:nvPr>
            <p:ph sz="quarter" idx="14" hasCustomPrompt="1"/>
          </p:nvPr>
        </p:nvSpPr>
        <p:spPr>
          <a:xfrm>
            <a:off x="534382" y="2377386"/>
            <a:ext cx="4437668" cy="3120191"/>
          </a:xfrm>
          <a:prstGeom prst="rect">
            <a:avLst/>
          </a:prstGeom>
        </p:spPr>
        <p:txBody>
          <a:bodyPr/>
          <a:lstStyle>
            <a:lvl1pPr marL="164592" marR="0" indent="-164592" algn="l" defTabSz="457200" rtl="0" eaLnBrk="1" fontAlgn="auto" latinLnBrk="0" hangingPunct="1">
              <a:lnSpc>
                <a:spcPct val="100000"/>
              </a:lnSpc>
              <a:spcBef>
                <a:spcPts val="1032"/>
              </a:spcBef>
              <a:spcAft>
                <a:spcPts val="0"/>
              </a:spcAft>
              <a:buClr>
                <a:schemeClr val="bg1">
                  <a:lumMod val="65000"/>
                </a:schemeClr>
              </a:buClr>
              <a:buSzPct val="110000"/>
              <a:buFont typeface="Arial" charset="0"/>
              <a:buChar char="•"/>
              <a:tabLst/>
              <a:defRPr sz="1600">
                <a:solidFill>
                  <a:schemeClr val="tx1">
                    <a:lumMod val="75000"/>
                    <a:lumOff val="25000"/>
                  </a:schemeClr>
                </a:solidFill>
                <a:latin typeface="Arial Narrow" charset="0"/>
                <a:ea typeface="Arial Narrow" charset="0"/>
                <a:cs typeface="Arial Narrow" charset="0"/>
              </a:defRPr>
            </a:lvl1pPr>
            <a:lvl2pPr marL="742950" indent="-194310">
              <a:spcBef>
                <a:spcPts val="984"/>
              </a:spcBef>
              <a:buClr>
                <a:schemeClr val="bg1">
                  <a:lumMod val="65000"/>
                </a:schemeClr>
              </a:buClr>
              <a:buFont typeface="Courier New" charset="0"/>
              <a:buChar char="o"/>
              <a:defRPr sz="1600">
                <a:solidFill>
                  <a:schemeClr val="tx1">
                    <a:lumMod val="75000"/>
                    <a:lumOff val="25000"/>
                  </a:schemeClr>
                </a:solidFill>
                <a:latin typeface="Arial Narrow" charset="0"/>
                <a:ea typeface="Arial Narrow" charset="0"/>
                <a:cs typeface="Arial Narrow" charset="0"/>
              </a:defRPr>
            </a:lvl2pPr>
            <a:lvl3pPr marL="1143000" indent="-228600">
              <a:buFont typeface=".HelveticaNeueDeskInterface-Regular" charset="-120"/>
              <a:buChar char="−"/>
              <a:defRPr sz="1400">
                <a:solidFill>
                  <a:schemeClr val="tx1">
                    <a:lumMod val="75000"/>
                    <a:lumOff val="25000"/>
                  </a:schemeClr>
                </a:solidFill>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a:p>
            <a:pPr lvl="1"/>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a:t>
            </a:r>
          </a:p>
          <a:p>
            <a:pPr lvl="2"/>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a:t>
            </a:r>
          </a:p>
        </p:txBody>
      </p:sp>
      <p:sp>
        <p:nvSpPr>
          <p:cNvPr id="14" name="Content Placeholder 4"/>
          <p:cNvSpPr>
            <a:spLocks noGrp="1"/>
          </p:cNvSpPr>
          <p:nvPr>
            <p:ph sz="quarter" idx="15" hasCustomPrompt="1"/>
          </p:nvPr>
        </p:nvSpPr>
        <p:spPr>
          <a:xfrm>
            <a:off x="534381" y="1742469"/>
            <a:ext cx="4437669" cy="434515"/>
          </a:xfrm>
          <a:prstGeom prst="rect">
            <a:avLst/>
          </a:prstGeom>
        </p:spPr>
        <p:txBody>
          <a:bodyPr/>
          <a:lstStyle>
            <a:lvl1pPr marL="0" indent="0">
              <a:buClr>
                <a:schemeClr val="bg1">
                  <a:lumMod val="75000"/>
                </a:schemeClr>
              </a:buClr>
              <a:buSzPct val="110000"/>
              <a:buFont typeface="Arial" charset="0"/>
              <a:buNone/>
              <a:defRPr sz="2200">
                <a:solidFill>
                  <a:srgbClr val="6CA439"/>
                </a:solidFill>
                <a:latin typeface="Arial Narrow" charset="0"/>
                <a:ea typeface="Arial Narrow" charset="0"/>
                <a:cs typeface="Arial Narrow" charset="0"/>
              </a:defRPr>
            </a:lvl1pPr>
            <a:lvl2pPr>
              <a:defRPr sz="2200">
                <a:latin typeface="Arial Narrow" charset="0"/>
                <a:ea typeface="Arial Narrow" charset="0"/>
                <a:cs typeface="Arial Narrow" charset="0"/>
              </a:defRPr>
            </a:lvl2pPr>
            <a:lvl3pPr>
              <a:defRPr sz="2200">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p:txBody>
      </p:sp>
      <p:sp>
        <p:nvSpPr>
          <p:cNvPr id="5" name="Rectangle 4"/>
          <p:cNvSpPr/>
          <p:nvPr userDrawn="1"/>
        </p:nvSpPr>
        <p:spPr>
          <a:xfrm rot="16200000">
            <a:off x="5136356" y="2850354"/>
            <a:ext cx="6858001" cy="1157288"/>
          </a:xfrm>
          <a:prstGeom prst="rect">
            <a:avLst/>
          </a:prstGeom>
          <a:solidFill>
            <a:srgbClr val="6CA439">
              <a:alpha val="7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93955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Header + Bulleted List + Imag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24798" r="41396"/>
          <a:stretch/>
        </p:blipFill>
        <p:spPr>
          <a:xfrm>
            <a:off x="5662109" y="-11427"/>
            <a:ext cx="3481892" cy="6869426"/>
          </a:xfrm>
          <a:prstGeom prst="rect">
            <a:avLst/>
          </a:prstGeom>
        </p:spPr>
      </p:pic>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7"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sp>
        <p:nvSpPr>
          <p:cNvPr id="8" name="Content Placeholder 4"/>
          <p:cNvSpPr>
            <a:spLocks noGrp="1"/>
          </p:cNvSpPr>
          <p:nvPr>
            <p:ph sz="quarter" idx="14" hasCustomPrompt="1"/>
          </p:nvPr>
        </p:nvSpPr>
        <p:spPr>
          <a:xfrm>
            <a:off x="534382" y="2377386"/>
            <a:ext cx="4437668" cy="3120191"/>
          </a:xfrm>
          <a:prstGeom prst="rect">
            <a:avLst/>
          </a:prstGeom>
        </p:spPr>
        <p:txBody>
          <a:bodyPr/>
          <a:lstStyle>
            <a:lvl1pPr marL="164592" marR="0" indent="-164592" algn="l" defTabSz="457200" rtl="0" eaLnBrk="1" fontAlgn="auto" latinLnBrk="0" hangingPunct="1">
              <a:lnSpc>
                <a:spcPct val="100000"/>
              </a:lnSpc>
              <a:spcBef>
                <a:spcPts val="1032"/>
              </a:spcBef>
              <a:spcAft>
                <a:spcPts val="0"/>
              </a:spcAft>
              <a:buClr>
                <a:schemeClr val="bg1">
                  <a:lumMod val="65000"/>
                </a:schemeClr>
              </a:buClr>
              <a:buSzPct val="110000"/>
              <a:buFont typeface="Arial" charset="0"/>
              <a:buChar char="•"/>
              <a:tabLst/>
              <a:defRPr sz="1600">
                <a:solidFill>
                  <a:schemeClr val="tx1">
                    <a:lumMod val="75000"/>
                    <a:lumOff val="25000"/>
                  </a:schemeClr>
                </a:solidFill>
                <a:latin typeface="Arial Narrow" charset="0"/>
                <a:ea typeface="Arial Narrow" charset="0"/>
                <a:cs typeface="Arial Narrow" charset="0"/>
              </a:defRPr>
            </a:lvl1pPr>
            <a:lvl2pPr marL="742950" indent="-194310">
              <a:spcBef>
                <a:spcPts val="984"/>
              </a:spcBef>
              <a:buClr>
                <a:schemeClr val="bg1">
                  <a:lumMod val="65000"/>
                </a:schemeClr>
              </a:buClr>
              <a:buFont typeface="Courier New" charset="0"/>
              <a:buChar char="o"/>
              <a:defRPr sz="1600">
                <a:solidFill>
                  <a:schemeClr val="tx1">
                    <a:lumMod val="75000"/>
                    <a:lumOff val="25000"/>
                  </a:schemeClr>
                </a:solidFill>
                <a:latin typeface="Arial Narrow" charset="0"/>
                <a:ea typeface="Arial Narrow" charset="0"/>
                <a:cs typeface="Arial Narrow" charset="0"/>
              </a:defRPr>
            </a:lvl2pPr>
            <a:lvl3pPr marL="1143000" indent="-228600">
              <a:buFont typeface=".HelveticaNeueDeskInterface-Regular" charset="-120"/>
              <a:buChar char="−"/>
              <a:defRPr sz="1400">
                <a:solidFill>
                  <a:schemeClr val="tx1">
                    <a:lumMod val="75000"/>
                    <a:lumOff val="25000"/>
                  </a:schemeClr>
                </a:solidFill>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a:p>
            <a:pPr lvl="1"/>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a:t>
            </a:r>
          </a:p>
          <a:p>
            <a:pPr lvl="2"/>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a:t>
            </a:r>
          </a:p>
        </p:txBody>
      </p:sp>
      <p:sp>
        <p:nvSpPr>
          <p:cNvPr id="14" name="Content Placeholder 4"/>
          <p:cNvSpPr>
            <a:spLocks noGrp="1"/>
          </p:cNvSpPr>
          <p:nvPr>
            <p:ph sz="quarter" idx="15" hasCustomPrompt="1"/>
          </p:nvPr>
        </p:nvSpPr>
        <p:spPr>
          <a:xfrm>
            <a:off x="534381" y="1742469"/>
            <a:ext cx="4437669" cy="434515"/>
          </a:xfrm>
          <a:prstGeom prst="rect">
            <a:avLst/>
          </a:prstGeom>
        </p:spPr>
        <p:txBody>
          <a:bodyPr/>
          <a:lstStyle>
            <a:lvl1pPr marL="0" indent="0">
              <a:buClr>
                <a:schemeClr val="bg1">
                  <a:lumMod val="75000"/>
                </a:schemeClr>
              </a:buClr>
              <a:buSzPct val="110000"/>
              <a:buFont typeface="Arial" charset="0"/>
              <a:buNone/>
              <a:defRPr sz="2200">
                <a:solidFill>
                  <a:srgbClr val="6CA439"/>
                </a:solidFill>
                <a:latin typeface="Arial Narrow" charset="0"/>
                <a:ea typeface="Arial Narrow" charset="0"/>
                <a:cs typeface="Arial Narrow" charset="0"/>
              </a:defRPr>
            </a:lvl1pPr>
            <a:lvl2pPr>
              <a:defRPr sz="2200">
                <a:latin typeface="Arial Narrow" charset="0"/>
                <a:ea typeface="Arial Narrow" charset="0"/>
                <a:cs typeface="Arial Narrow" charset="0"/>
              </a:defRPr>
            </a:lvl2pPr>
            <a:lvl3pPr>
              <a:defRPr sz="2200">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p:txBody>
      </p:sp>
      <p:sp>
        <p:nvSpPr>
          <p:cNvPr id="5" name="Rectangle 4"/>
          <p:cNvSpPr/>
          <p:nvPr userDrawn="1"/>
        </p:nvSpPr>
        <p:spPr>
          <a:xfrm rot="16200000">
            <a:off x="5136356" y="2850354"/>
            <a:ext cx="6858001" cy="1157288"/>
          </a:xfrm>
          <a:prstGeom prst="rect">
            <a:avLst/>
          </a:prstGeom>
          <a:solidFill>
            <a:srgbClr val="6CA439">
              <a:alpha val="7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719539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Header + Bulleted List + Imag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l="32510" r="11925"/>
          <a:stretch/>
        </p:blipFill>
        <p:spPr>
          <a:xfrm>
            <a:off x="5669280" y="-4"/>
            <a:ext cx="3474720" cy="6858003"/>
          </a:xfrm>
          <a:prstGeom prst="rect">
            <a:avLst/>
          </a:prstGeom>
        </p:spPr>
      </p:pic>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pic>
        <p:nvPicPr>
          <p:cNvPr id="20" name="Picture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7"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sp>
        <p:nvSpPr>
          <p:cNvPr id="8" name="Content Placeholder 4"/>
          <p:cNvSpPr>
            <a:spLocks noGrp="1"/>
          </p:cNvSpPr>
          <p:nvPr>
            <p:ph sz="quarter" idx="14" hasCustomPrompt="1"/>
          </p:nvPr>
        </p:nvSpPr>
        <p:spPr>
          <a:xfrm>
            <a:off x="534382" y="2377386"/>
            <a:ext cx="4437668" cy="3120191"/>
          </a:xfrm>
          <a:prstGeom prst="rect">
            <a:avLst/>
          </a:prstGeom>
        </p:spPr>
        <p:txBody>
          <a:bodyPr/>
          <a:lstStyle>
            <a:lvl1pPr marL="164592" marR="0" indent="-164592" algn="l" defTabSz="457200" rtl="0" eaLnBrk="1" fontAlgn="auto" latinLnBrk="0" hangingPunct="1">
              <a:lnSpc>
                <a:spcPct val="100000"/>
              </a:lnSpc>
              <a:spcBef>
                <a:spcPts val="1032"/>
              </a:spcBef>
              <a:spcAft>
                <a:spcPts val="0"/>
              </a:spcAft>
              <a:buClr>
                <a:schemeClr val="bg1">
                  <a:lumMod val="65000"/>
                </a:schemeClr>
              </a:buClr>
              <a:buSzPct val="110000"/>
              <a:buFont typeface="Arial" charset="0"/>
              <a:buChar char="•"/>
              <a:tabLst/>
              <a:defRPr sz="1600">
                <a:solidFill>
                  <a:schemeClr val="tx1">
                    <a:lumMod val="75000"/>
                    <a:lumOff val="25000"/>
                  </a:schemeClr>
                </a:solidFill>
                <a:latin typeface="Arial Narrow" charset="0"/>
                <a:ea typeface="Arial Narrow" charset="0"/>
                <a:cs typeface="Arial Narrow" charset="0"/>
              </a:defRPr>
            </a:lvl1pPr>
            <a:lvl2pPr marL="742950" indent="-194310">
              <a:spcBef>
                <a:spcPts val="984"/>
              </a:spcBef>
              <a:buClr>
                <a:schemeClr val="bg1">
                  <a:lumMod val="65000"/>
                </a:schemeClr>
              </a:buClr>
              <a:buFont typeface="Courier New" charset="0"/>
              <a:buChar char="o"/>
              <a:defRPr sz="1600">
                <a:solidFill>
                  <a:schemeClr val="tx1">
                    <a:lumMod val="75000"/>
                    <a:lumOff val="25000"/>
                  </a:schemeClr>
                </a:solidFill>
                <a:latin typeface="Arial Narrow" charset="0"/>
                <a:ea typeface="Arial Narrow" charset="0"/>
                <a:cs typeface="Arial Narrow" charset="0"/>
              </a:defRPr>
            </a:lvl2pPr>
            <a:lvl3pPr marL="1143000" indent="-228600">
              <a:buFont typeface=".HelveticaNeueDeskInterface-Regular" charset="-120"/>
              <a:buChar char="−"/>
              <a:defRPr sz="1400">
                <a:solidFill>
                  <a:schemeClr val="tx1">
                    <a:lumMod val="75000"/>
                    <a:lumOff val="25000"/>
                  </a:schemeClr>
                </a:solidFill>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a:p>
            <a:pPr lvl="1"/>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a:t>
            </a:r>
          </a:p>
          <a:p>
            <a:pPr lvl="2"/>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a:t>
            </a:r>
          </a:p>
        </p:txBody>
      </p:sp>
      <p:sp>
        <p:nvSpPr>
          <p:cNvPr id="14" name="Content Placeholder 4"/>
          <p:cNvSpPr>
            <a:spLocks noGrp="1"/>
          </p:cNvSpPr>
          <p:nvPr>
            <p:ph sz="quarter" idx="15" hasCustomPrompt="1"/>
          </p:nvPr>
        </p:nvSpPr>
        <p:spPr>
          <a:xfrm>
            <a:off x="534381" y="1742469"/>
            <a:ext cx="4437669" cy="434515"/>
          </a:xfrm>
          <a:prstGeom prst="rect">
            <a:avLst/>
          </a:prstGeom>
        </p:spPr>
        <p:txBody>
          <a:bodyPr/>
          <a:lstStyle>
            <a:lvl1pPr marL="0" indent="0">
              <a:buClr>
                <a:schemeClr val="bg1">
                  <a:lumMod val="75000"/>
                </a:schemeClr>
              </a:buClr>
              <a:buSzPct val="110000"/>
              <a:buFont typeface="Arial" charset="0"/>
              <a:buNone/>
              <a:defRPr sz="2200">
                <a:solidFill>
                  <a:srgbClr val="6CA439"/>
                </a:solidFill>
                <a:latin typeface="Arial Narrow" charset="0"/>
                <a:ea typeface="Arial Narrow" charset="0"/>
                <a:cs typeface="Arial Narrow" charset="0"/>
              </a:defRPr>
            </a:lvl1pPr>
            <a:lvl2pPr>
              <a:defRPr sz="2200">
                <a:latin typeface="Arial Narrow" charset="0"/>
                <a:ea typeface="Arial Narrow" charset="0"/>
                <a:cs typeface="Arial Narrow" charset="0"/>
              </a:defRPr>
            </a:lvl2pPr>
            <a:lvl3pPr>
              <a:defRPr sz="2200">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p:txBody>
      </p:sp>
      <p:sp>
        <p:nvSpPr>
          <p:cNvPr id="5" name="Rectangle 4"/>
          <p:cNvSpPr/>
          <p:nvPr userDrawn="1"/>
        </p:nvSpPr>
        <p:spPr>
          <a:xfrm rot="16200000">
            <a:off x="5136356" y="2850354"/>
            <a:ext cx="6858001" cy="1157288"/>
          </a:xfrm>
          <a:prstGeom prst="rect">
            <a:avLst/>
          </a:prstGeom>
          <a:solidFill>
            <a:srgbClr val="6CA439">
              <a:alpha val="7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269436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Header + Bulleted List + Imag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11588" t="49" r="12412" b="-49"/>
          <a:stretch/>
        </p:blipFill>
        <p:spPr>
          <a:xfrm>
            <a:off x="5669280" y="3371"/>
            <a:ext cx="3474721" cy="6847931"/>
          </a:xfrm>
          <a:prstGeom prst="rect">
            <a:avLst/>
          </a:prstGeom>
        </p:spPr>
      </p:pic>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7"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sp>
        <p:nvSpPr>
          <p:cNvPr id="8" name="Content Placeholder 4"/>
          <p:cNvSpPr>
            <a:spLocks noGrp="1"/>
          </p:cNvSpPr>
          <p:nvPr>
            <p:ph sz="quarter" idx="14" hasCustomPrompt="1"/>
          </p:nvPr>
        </p:nvSpPr>
        <p:spPr>
          <a:xfrm>
            <a:off x="534382" y="2377386"/>
            <a:ext cx="4437668" cy="3120191"/>
          </a:xfrm>
          <a:prstGeom prst="rect">
            <a:avLst/>
          </a:prstGeom>
        </p:spPr>
        <p:txBody>
          <a:bodyPr/>
          <a:lstStyle>
            <a:lvl1pPr marL="164592" marR="0" indent="-164592" algn="l" defTabSz="457200" rtl="0" eaLnBrk="1" fontAlgn="auto" latinLnBrk="0" hangingPunct="1">
              <a:lnSpc>
                <a:spcPct val="100000"/>
              </a:lnSpc>
              <a:spcBef>
                <a:spcPts val="1032"/>
              </a:spcBef>
              <a:spcAft>
                <a:spcPts val="0"/>
              </a:spcAft>
              <a:buClr>
                <a:schemeClr val="bg1">
                  <a:lumMod val="65000"/>
                </a:schemeClr>
              </a:buClr>
              <a:buSzPct val="110000"/>
              <a:buFont typeface="Arial" charset="0"/>
              <a:buChar char="•"/>
              <a:tabLst/>
              <a:defRPr sz="1600">
                <a:solidFill>
                  <a:schemeClr val="tx1">
                    <a:lumMod val="75000"/>
                    <a:lumOff val="25000"/>
                  </a:schemeClr>
                </a:solidFill>
                <a:latin typeface="Arial Narrow" charset="0"/>
                <a:ea typeface="Arial Narrow" charset="0"/>
                <a:cs typeface="Arial Narrow" charset="0"/>
              </a:defRPr>
            </a:lvl1pPr>
            <a:lvl2pPr marL="742950" indent="-194310">
              <a:spcBef>
                <a:spcPts val="984"/>
              </a:spcBef>
              <a:buClr>
                <a:schemeClr val="bg1">
                  <a:lumMod val="65000"/>
                </a:schemeClr>
              </a:buClr>
              <a:buFont typeface="Courier New" charset="0"/>
              <a:buChar char="o"/>
              <a:defRPr sz="1600">
                <a:solidFill>
                  <a:schemeClr val="tx1">
                    <a:lumMod val="75000"/>
                    <a:lumOff val="25000"/>
                  </a:schemeClr>
                </a:solidFill>
                <a:latin typeface="Arial Narrow" charset="0"/>
                <a:ea typeface="Arial Narrow" charset="0"/>
                <a:cs typeface="Arial Narrow" charset="0"/>
              </a:defRPr>
            </a:lvl2pPr>
            <a:lvl3pPr marL="1143000" indent="-228600">
              <a:buFont typeface=".HelveticaNeueDeskInterface-Regular" charset="-120"/>
              <a:buChar char="−"/>
              <a:defRPr sz="1400">
                <a:solidFill>
                  <a:schemeClr val="tx1">
                    <a:lumMod val="75000"/>
                    <a:lumOff val="25000"/>
                  </a:schemeClr>
                </a:solidFill>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a:p>
            <a:pPr lvl="1"/>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a:t>
            </a:r>
          </a:p>
          <a:p>
            <a:pPr lvl="2"/>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a:t>
            </a:r>
          </a:p>
        </p:txBody>
      </p:sp>
      <p:sp>
        <p:nvSpPr>
          <p:cNvPr id="14" name="Content Placeholder 4"/>
          <p:cNvSpPr>
            <a:spLocks noGrp="1"/>
          </p:cNvSpPr>
          <p:nvPr>
            <p:ph sz="quarter" idx="15" hasCustomPrompt="1"/>
          </p:nvPr>
        </p:nvSpPr>
        <p:spPr>
          <a:xfrm>
            <a:off x="534381" y="1742469"/>
            <a:ext cx="4437669" cy="434515"/>
          </a:xfrm>
          <a:prstGeom prst="rect">
            <a:avLst/>
          </a:prstGeom>
        </p:spPr>
        <p:txBody>
          <a:bodyPr/>
          <a:lstStyle>
            <a:lvl1pPr marL="0" indent="0">
              <a:buClr>
                <a:schemeClr val="bg1">
                  <a:lumMod val="75000"/>
                </a:schemeClr>
              </a:buClr>
              <a:buSzPct val="110000"/>
              <a:buFont typeface="Arial" charset="0"/>
              <a:buNone/>
              <a:defRPr sz="2200">
                <a:solidFill>
                  <a:srgbClr val="6CA439"/>
                </a:solidFill>
                <a:latin typeface="Arial Narrow" charset="0"/>
                <a:ea typeface="Arial Narrow" charset="0"/>
                <a:cs typeface="Arial Narrow" charset="0"/>
              </a:defRPr>
            </a:lvl1pPr>
            <a:lvl2pPr>
              <a:defRPr sz="2200">
                <a:latin typeface="Arial Narrow" charset="0"/>
                <a:ea typeface="Arial Narrow" charset="0"/>
                <a:cs typeface="Arial Narrow" charset="0"/>
              </a:defRPr>
            </a:lvl2pPr>
            <a:lvl3pPr>
              <a:defRPr sz="2200">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p:txBody>
      </p:sp>
      <p:sp>
        <p:nvSpPr>
          <p:cNvPr id="5" name="Rectangle 4"/>
          <p:cNvSpPr/>
          <p:nvPr userDrawn="1"/>
        </p:nvSpPr>
        <p:spPr>
          <a:xfrm rot="16200000">
            <a:off x="5136356" y="2850354"/>
            <a:ext cx="6858001" cy="1157288"/>
          </a:xfrm>
          <a:prstGeom prst="rect">
            <a:avLst/>
          </a:prstGeom>
          <a:solidFill>
            <a:srgbClr val="6CA439">
              <a:alpha val="7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611415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Header + Bulleted List + Imag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32212" r="3056"/>
          <a:stretch/>
        </p:blipFill>
        <p:spPr>
          <a:xfrm>
            <a:off x="5668922" y="0"/>
            <a:ext cx="3475078" cy="6895648"/>
          </a:xfrm>
          <a:prstGeom prst="rect">
            <a:avLst/>
          </a:prstGeom>
        </p:spPr>
      </p:pic>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7" name="Content Placeholder 5"/>
          <p:cNvSpPr>
            <a:spLocks noGrp="1"/>
          </p:cNvSpPr>
          <p:nvPr>
            <p:ph sz="quarter" idx="12" hasCustomPrompt="1"/>
          </p:nvPr>
        </p:nvSpPr>
        <p:spPr>
          <a:xfrm>
            <a:off x="291689" y="246603"/>
            <a:ext cx="5119407" cy="1295464"/>
          </a:xfrm>
          <a:prstGeom prst="rect">
            <a:avLst/>
          </a:prstGeom>
        </p:spPr>
        <p:txBody>
          <a:bodyPr/>
          <a:lstStyle>
            <a:lvl1pPr marL="0" indent="0" algn="l">
              <a:buNone/>
              <a:defRPr sz="36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sp>
        <p:nvSpPr>
          <p:cNvPr id="8" name="Content Placeholder 4"/>
          <p:cNvSpPr>
            <a:spLocks noGrp="1"/>
          </p:cNvSpPr>
          <p:nvPr>
            <p:ph sz="quarter" idx="14" hasCustomPrompt="1"/>
          </p:nvPr>
        </p:nvSpPr>
        <p:spPr>
          <a:xfrm>
            <a:off x="534382" y="2377386"/>
            <a:ext cx="4437668" cy="3120191"/>
          </a:xfrm>
          <a:prstGeom prst="rect">
            <a:avLst/>
          </a:prstGeom>
        </p:spPr>
        <p:txBody>
          <a:bodyPr/>
          <a:lstStyle>
            <a:lvl1pPr marL="164592" marR="0" indent="-164592" algn="l" defTabSz="457200" rtl="0" eaLnBrk="1" fontAlgn="auto" latinLnBrk="0" hangingPunct="1">
              <a:lnSpc>
                <a:spcPct val="100000"/>
              </a:lnSpc>
              <a:spcBef>
                <a:spcPts val="1032"/>
              </a:spcBef>
              <a:spcAft>
                <a:spcPts val="0"/>
              </a:spcAft>
              <a:buClr>
                <a:schemeClr val="bg1">
                  <a:lumMod val="65000"/>
                </a:schemeClr>
              </a:buClr>
              <a:buSzPct val="110000"/>
              <a:buFont typeface="Arial" charset="0"/>
              <a:buChar char="•"/>
              <a:tabLst/>
              <a:defRPr sz="1600">
                <a:solidFill>
                  <a:schemeClr val="tx1">
                    <a:lumMod val="75000"/>
                    <a:lumOff val="25000"/>
                  </a:schemeClr>
                </a:solidFill>
                <a:latin typeface="Arial Narrow" charset="0"/>
                <a:ea typeface="Arial Narrow" charset="0"/>
                <a:cs typeface="Arial Narrow" charset="0"/>
              </a:defRPr>
            </a:lvl1pPr>
            <a:lvl2pPr marL="742950" indent="-194310">
              <a:spcBef>
                <a:spcPts val="984"/>
              </a:spcBef>
              <a:buClr>
                <a:schemeClr val="bg1">
                  <a:lumMod val="65000"/>
                </a:schemeClr>
              </a:buClr>
              <a:buFont typeface="Courier New" charset="0"/>
              <a:buChar char="o"/>
              <a:defRPr sz="1600">
                <a:solidFill>
                  <a:schemeClr val="tx1">
                    <a:lumMod val="75000"/>
                    <a:lumOff val="25000"/>
                  </a:schemeClr>
                </a:solidFill>
                <a:latin typeface="Arial Narrow" charset="0"/>
                <a:ea typeface="Arial Narrow" charset="0"/>
                <a:cs typeface="Arial Narrow" charset="0"/>
              </a:defRPr>
            </a:lvl2pPr>
            <a:lvl3pPr marL="1143000" indent="-228600">
              <a:buFont typeface=".HelveticaNeueDeskInterface-Regular" charset="-120"/>
              <a:buChar char="−"/>
              <a:defRPr sz="1400">
                <a:solidFill>
                  <a:schemeClr val="tx1">
                    <a:lumMod val="75000"/>
                    <a:lumOff val="25000"/>
                  </a:schemeClr>
                </a:solidFill>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a:p>
            <a:pPr lvl="1"/>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a:t>
            </a:r>
          </a:p>
          <a:p>
            <a:pPr lvl="2"/>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a:t>
            </a:r>
          </a:p>
        </p:txBody>
      </p:sp>
      <p:sp>
        <p:nvSpPr>
          <p:cNvPr id="14" name="Content Placeholder 4"/>
          <p:cNvSpPr>
            <a:spLocks noGrp="1"/>
          </p:cNvSpPr>
          <p:nvPr>
            <p:ph sz="quarter" idx="15" hasCustomPrompt="1"/>
          </p:nvPr>
        </p:nvSpPr>
        <p:spPr>
          <a:xfrm>
            <a:off x="534381" y="1742469"/>
            <a:ext cx="4437669" cy="434515"/>
          </a:xfrm>
          <a:prstGeom prst="rect">
            <a:avLst/>
          </a:prstGeom>
        </p:spPr>
        <p:txBody>
          <a:bodyPr/>
          <a:lstStyle>
            <a:lvl1pPr marL="0" indent="0">
              <a:buClr>
                <a:schemeClr val="bg1">
                  <a:lumMod val="75000"/>
                </a:schemeClr>
              </a:buClr>
              <a:buSzPct val="110000"/>
              <a:buFont typeface="Arial" charset="0"/>
              <a:buNone/>
              <a:defRPr sz="2200">
                <a:solidFill>
                  <a:srgbClr val="6CA439"/>
                </a:solidFill>
                <a:latin typeface="Arial Narrow" charset="0"/>
                <a:ea typeface="Arial Narrow" charset="0"/>
                <a:cs typeface="Arial Narrow" charset="0"/>
              </a:defRPr>
            </a:lvl1pPr>
            <a:lvl2pPr>
              <a:defRPr sz="2200">
                <a:latin typeface="Arial Narrow" charset="0"/>
                <a:ea typeface="Arial Narrow" charset="0"/>
                <a:cs typeface="Arial Narrow" charset="0"/>
              </a:defRPr>
            </a:lvl2pPr>
            <a:lvl3pPr>
              <a:defRPr sz="2200">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p:txBody>
      </p:sp>
      <p:sp>
        <p:nvSpPr>
          <p:cNvPr id="5" name="Rectangle 4"/>
          <p:cNvSpPr/>
          <p:nvPr userDrawn="1"/>
        </p:nvSpPr>
        <p:spPr>
          <a:xfrm rot="16200000">
            <a:off x="5136356" y="2850354"/>
            <a:ext cx="6858001" cy="1157288"/>
          </a:xfrm>
          <a:prstGeom prst="rect">
            <a:avLst/>
          </a:prstGeom>
          <a:solidFill>
            <a:srgbClr val="6CA439">
              <a:alpha val="7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82741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Header + Bulleted List + Imag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7"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sp>
        <p:nvSpPr>
          <p:cNvPr id="8" name="Content Placeholder 4"/>
          <p:cNvSpPr>
            <a:spLocks noGrp="1"/>
          </p:cNvSpPr>
          <p:nvPr>
            <p:ph sz="quarter" idx="14" hasCustomPrompt="1"/>
          </p:nvPr>
        </p:nvSpPr>
        <p:spPr>
          <a:xfrm>
            <a:off x="534382" y="2377386"/>
            <a:ext cx="4437668" cy="3120191"/>
          </a:xfrm>
          <a:prstGeom prst="rect">
            <a:avLst/>
          </a:prstGeom>
        </p:spPr>
        <p:txBody>
          <a:bodyPr/>
          <a:lstStyle>
            <a:lvl1pPr marL="164592" marR="0" indent="-164592" algn="l" defTabSz="457200" rtl="0" eaLnBrk="1" fontAlgn="auto" latinLnBrk="0" hangingPunct="1">
              <a:lnSpc>
                <a:spcPct val="100000"/>
              </a:lnSpc>
              <a:spcBef>
                <a:spcPts val="1032"/>
              </a:spcBef>
              <a:spcAft>
                <a:spcPts val="0"/>
              </a:spcAft>
              <a:buClr>
                <a:schemeClr val="bg1">
                  <a:lumMod val="65000"/>
                </a:schemeClr>
              </a:buClr>
              <a:buSzPct val="110000"/>
              <a:buFont typeface="Arial" charset="0"/>
              <a:buChar char="•"/>
              <a:tabLst/>
              <a:defRPr sz="1600">
                <a:solidFill>
                  <a:schemeClr val="tx1">
                    <a:lumMod val="75000"/>
                    <a:lumOff val="25000"/>
                  </a:schemeClr>
                </a:solidFill>
                <a:latin typeface="Arial Narrow" charset="0"/>
                <a:ea typeface="Arial Narrow" charset="0"/>
                <a:cs typeface="Arial Narrow" charset="0"/>
              </a:defRPr>
            </a:lvl1pPr>
            <a:lvl2pPr marL="742950" indent="-194310">
              <a:spcBef>
                <a:spcPts val="984"/>
              </a:spcBef>
              <a:buClr>
                <a:schemeClr val="bg1">
                  <a:lumMod val="65000"/>
                </a:schemeClr>
              </a:buClr>
              <a:buFont typeface="Courier New" charset="0"/>
              <a:buChar char="o"/>
              <a:defRPr sz="1600">
                <a:solidFill>
                  <a:schemeClr val="tx1">
                    <a:lumMod val="75000"/>
                    <a:lumOff val="25000"/>
                  </a:schemeClr>
                </a:solidFill>
                <a:latin typeface="Arial Narrow" charset="0"/>
                <a:ea typeface="Arial Narrow" charset="0"/>
                <a:cs typeface="Arial Narrow" charset="0"/>
              </a:defRPr>
            </a:lvl2pPr>
            <a:lvl3pPr marL="1143000" indent="-228600">
              <a:buFont typeface=".HelveticaNeueDeskInterface-Regular" charset="-120"/>
              <a:buChar char="−"/>
              <a:defRPr sz="1400">
                <a:solidFill>
                  <a:schemeClr val="tx1">
                    <a:lumMod val="75000"/>
                    <a:lumOff val="25000"/>
                  </a:schemeClr>
                </a:solidFill>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a:p>
            <a:pPr lvl="1"/>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a:t>
            </a:r>
          </a:p>
          <a:p>
            <a:pPr lvl="2"/>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a:t>
            </a:r>
          </a:p>
        </p:txBody>
      </p:sp>
      <p:sp>
        <p:nvSpPr>
          <p:cNvPr id="14" name="Content Placeholder 4"/>
          <p:cNvSpPr>
            <a:spLocks noGrp="1"/>
          </p:cNvSpPr>
          <p:nvPr>
            <p:ph sz="quarter" idx="15" hasCustomPrompt="1"/>
          </p:nvPr>
        </p:nvSpPr>
        <p:spPr>
          <a:xfrm>
            <a:off x="534381" y="1742469"/>
            <a:ext cx="4437669" cy="434515"/>
          </a:xfrm>
          <a:prstGeom prst="rect">
            <a:avLst/>
          </a:prstGeom>
        </p:spPr>
        <p:txBody>
          <a:bodyPr/>
          <a:lstStyle>
            <a:lvl1pPr marL="0" indent="0">
              <a:buClr>
                <a:schemeClr val="bg1">
                  <a:lumMod val="75000"/>
                </a:schemeClr>
              </a:buClr>
              <a:buSzPct val="110000"/>
              <a:buFont typeface="Arial" charset="0"/>
              <a:buNone/>
              <a:defRPr sz="2200">
                <a:solidFill>
                  <a:srgbClr val="6CA439"/>
                </a:solidFill>
                <a:latin typeface="Arial Narrow" charset="0"/>
                <a:ea typeface="Arial Narrow" charset="0"/>
                <a:cs typeface="Arial Narrow" charset="0"/>
              </a:defRPr>
            </a:lvl1pPr>
            <a:lvl2pPr>
              <a:defRPr sz="2200">
                <a:latin typeface="Arial Narrow" charset="0"/>
                <a:ea typeface="Arial Narrow" charset="0"/>
                <a:cs typeface="Arial Narrow" charset="0"/>
              </a:defRPr>
            </a:lvl2pPr>
            <a:lvl3pPr>
              <a:defRPr sz="2200">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p:txBody>
      </p:sp>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l="6573" r="17606"/>
          <a:stretch/>
        </p:blipFill>
        <p:spPr>
          <a:xfrm>
            <a:off x="5669280" y="-3"/>
            <a:ext cx="3474720" cy="6878730"/>
          </a:xfrm>
          <a:prstGeom prst="rect">
            <a:avLst/>
          </a:prstGeom>
        </p:spPr>
      </p:pic>
      <p:sp>
        <p:nvSpPr>
          <p:cNvPr id="5" name="Rectangle 4"/>
          <p:cNvSpPr/>
          <p:nvPr userDrawn="1"/>
        </p:nvSpPr>
        <p:spPr>
          <a:xfrm rot="16200000">
            <a:off x="5136356" y="2850354"/>
            <a:ext cx="6858001" cy="1157288"/>
          </a:xfrm>
          <a:prstGeom prst="rect">
            <a:avLst/>
          </a:prstGeom>
          <a:solidFill>
            <a:srgbClr val="6CA439">
              <a:alpha val="7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825727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3_Header + Bulleted List + Imag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46463" t="3331" r="20066"/>
          <a:stretch/>
        </p:blipFill>
        <p:spPr>
          <a:xfrm>
            <a:off x="5634317" y="0"/>
            <a:ext cx="3495339" cy="6857999"/>
          </a:xfrm>
          <a:prstGeom prst="rect">
            <a:avLst/>
          </a:prstGeom>
        </p:spPr>
      </p:pic>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7"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sp>
        <p:nvSpPr>
          <p:cNvPr id="8" name="Content Placeholder 4"/>
          <p:cNvSpPr>
            <a:spLocks noGrp="1"/>
          </p:cNvSpPr>
          <p:nvPr>
            <p:ph sz="quarter" idx="14" hasCustomPrompt="1"/>
          </p:nvPr>
        </p:nvSpPr>
        <p:spPr>
          <a:xfrm>
            <a:off x="534382" y="2377386"/>
            <a:ext cx="4437668" cy="3120191"/>
          </a:xfrm>
          <a:prstGeom prst="rect">
            <a:avLst/>
          </a:prstGeom>
        </p:spPr>
        <p:txBody>
          <a:bodyPr/>
          <a:lstStyle>
            <a:lvl1pPr marL="164592" marR="0" indent="-164592" algn="l" defTabSz="457200" rtl="0" eaLnBrk="1" fontAlgn="auto" latinLnBrk="0" hangingPunct="1">
              <a:lnSpc>
                <a:spcPct val="100000"/>
              </a:lnSpc>
              <a:spcBef>
                <a:spcPts val="1032"/>
              </a:spcBef>
              <a:spcAft>
                <a:spcPts val="0"/>
              </a:spcAft>
              <a:buClr>
                <a:schemeClr val="bg1">
                  <a:lumMod val="65000"/>
                </a:schemeClr>
              </a:buClr>
              <a:buSzPct val="110000"/>
              <a:buFont typeface="Arial" charset="0"/>
              <a:buChar char="•"/>
              <a:tabLst/>
              <a:defRPr sz="1600">
                <a:solidFill>
                  <a:schemeClr val="tx1">
                    <a:lumMod val="75000"/>
                    <a:lumOff val="25000"/>
                  </a:schemeClr>
                </a:solidFill>
                <a:latin typeface="Arial Narrow" charset="0"/>
                <a:ea typeface="Arial Narrow" charset="0"/>
                <a:cs typeface="Arial Narrow" charset="0"/>
              </a:defRPr>
            </a:lvl1pPr>
            <a:lvl2pPr marL="742950" indent="-194310">
              <a:spcBef>
                <a:spcPts val="984"/>
              </a:spcBef>
              <a:buClr>
                <a:schemeClr val="bg1">
                  <a:lumMod val="65000"/>
                </a:schemeClr>
              </a:buClr>
              <a:buFont typeface="Courier New" charset="0"/>
              <a:buChar char="o"/>
              <a:defRPr sz="1600">
                <a:solidFill>
                  <a:schemeClr val="tx1">
                    <a:lumMod val="75000"/>
                    <a:lumOff val="25000"/>
                  </a:schemeClr>
                </a:solidFill>
                <a:latin typeface="Arial Narrow" charset="0"/>
                <a:ea typeface="Arial Narrow" charset="0"/>
                <a:cs typeface="Arial Narrow" charset="0"/>
              </a:defRPr>
            </a:lvl2pPr>
            <a:lvl3pPr marL="1143000" indent="-228600">
              <a:buFont typeface=".HelveticaNeueDeskInterface-Regular" charset="-120"/>
              <a:buChar char="−"/>
              <a:defRPr sz="1400">
                <a:solidFill>
                  <a:schemeClr val="tx1">
                    <a:lumMod val="75000"/>
                    <a:lumOff val="25000"/>
                  </a:schemeClr>
                </a:solidFill>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a:p>
            <a:pPr lvl="1"/>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a:t>
            </a:r>
          </a:p>
          <a:p>
            <a:pPr lvl="2"/>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a:t>
            </a:r>
          </a:p>
        </p:txBody>
      </p:sp>
      <p:sp>
        <p:nvSpPr>
          <p:cNvPr id="14" name="Content Placeholder 4"/>
          <p:cNvSpPr>
            <a:spLocks noGrp="1"/>
          </p:cNvSpPr>
          <p:nvPr>
            <p:ph sz="quarter" idx="15" hasCustomPrompt="1"/>
          </p:nvPr>
        </p:nvSpPr>
        <p:spPr>
          <a:xfrm>
            <a:off x="534381" y="1742469"/>
            <a:ext cx="4437669" cy="434515"/>
          </a:xfrm>
          <a:prstGeom prst="rect">
            <a:avLst/>
          </a:prstGeom>
        </p:spPr>
        <p:txBody>
          <a:bodyPr/>
          <a:lstStyle>
            <a:lvl1pPr marL="0" indent="0">
              <a:buClr>
                <a:schemeClr val="bg1">
                  <a:lumMod val="75000"/>
                </a:schemeClr>
              </a:buClr>
              <a:buSzPct val="110000"/>
              <a:buFont typeface="Arial" charset="0"/>
              <a:buNone/>
              <a:defRPr sz="2200">
                <a:solidFill>
                  <a:srgbClr val="6CA439"/>
                </a:solidFill>
                <a:latin typeface="Arial Narrow" charset="0"/>
                <a:ea typeface="Arial Narrow" charset="0"/>
                <a:cs typeface="Arial Narrow" charset="0"/>
              </a:defRPr>
            </a:lvl1pPr>
            <a:lvl2pPr>
              <a:defRPr sz="2200">
                <a:latin typeface="Arial Narrow" charset="0"/>
                <a:ea typeface="Arial Narrow" charset="0"/>
                <a:cs typeface="Arial Narrow" charset="0"/>
              </a:defRPr>
            </a:lvl2pPr>
            <a:lvl3pPr>
              <a:defRPr sz="2200">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p:txBody>
      </p:sp>
      <p:sp>
        <p:nvSpPr>
          <p:cNvPr id="5" name="Rectangle 4"/>
          <p:cNvSpPr/>
          <p:nvPr userDrawn="1"/>
        </p:nvSpPr>
        <p:spPr>
          <a:xfrm rot="16200000">
            <a:off x="5136356" y="2850354"/>
            <a:ext cx="6858001" cy="1157288"/>
          </a:xfrm>
          <a:prstGeom prst="rect">
            <a:avLst/>
          </a:prstGeom>
          <a:solidFill>
            <a:srgbClr val="6CA439">
              <a:alpha val="7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36489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Header + Bulleted List + Imag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5000"/>
                    </a14:imgEffect>
                  </a14:imgLayer>
                </a14:imgProps>
              </a:ext>
              <a:ext uri="{28A0092B-C50C-407E-A947-70E740481C1C}">
                <a14:useLocalDpi xmlns:a14="http://schemas.microsoft.com/office/drawing/2010/main" val="0"/>
              </a:ext>
            </a:extLst>
          </a:blip>
          <a:srcRect l="42080" r="23928"/>
          <a:stretch/>
        </p:blipFill>
        <p:spPr>
          <a:xfrm flipH="1">
            <a:off x="5625295" y="-4"/>
            <a:ext cx="3518703" cy="6858003"/>
          </a:xfrm>
          <a:prstGeom prst="rect">
            <a:avLst/>
          </a:prstGeom>
        </p:spPr>
      </p:pic>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pic>
        <p:nvPicPr>
          <p:cNvPr id="20" name="Picture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7"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sp>
        <p:nvSpPr>
          <p:cNvPr id="8" name="Content Placeholder 4"/>
          <p:cNvSpPr>
            <a:spLocks noGrp="1"/>
          </p:cNvSpPr>
          <p:nvPr>
            <p:ph sz="quarter" idx="14" hasCustomPrompt="1"/>
          </p:nvPr>
        </p:nvSpPr>
        <p:spPr>
          <a:xfrm>
            <a:off x="534382" y="2377386"/>
            <a:ext cx="4437668" cy="3120191"/>
          </a:xfrm>
          <a:prstGeom prst="rect">
            <a:avLst/>
          </a:prstGeom>
        </p:spPr>
        <p:txBody>
          <a:bodyPr/>
          <a:lstStyle>
            <a:lvl1pPr marL="164592" marR="0" indent="-164592" algn="l" defTabSz="457200" rtl="0" eaLnBrk="1" fontAlgn="auto" latinLnBrk="0" hangingPunct="1">
              <a:lnSpc>
                <a:spcPct val="100000"/>
              </a:lnSpc>
              <a:spcBef>
                <a:spcPts val="1032"/>
              </a:spcBef>
              <a:spcAft>
                <a:spcPts val="0"/>
              </a:spcAft>
              <a:buClr>
                <a:schemeClr val="bg1">
                  <a:lumMod val="65000"/>
                </a:schemeClr>
              </a:buClr>
              <a:buSzPct val="110000"/>
              <a:buFont typeface="Arial" charset="0"/>
              <a:buChar char="•"/>
              <a:tabLst/>
              <a:defRPr sz="1600">
                <a:solidFill>
                  <a:schemeClr val="tx1">
                    <a:lumMod val="75000"/>
                    <a:lumOff val="25000"/>
                  </a:schemeClr>
                </a:solidFill>
                <a:latin typeface="Arial Narrow" charset="0"/>
                <a:ea typeface="Arial Narrow" charset="0"/>
                <a:cs typeface="Arial Narrow" charset="0"/>
              </a:defRPr>
            </a:lvl1pPr>
            <a:lvl2pPr marL="742950" indent="-194310">
              <a:spcBef>
                <a:spcPts val="984"/>
              </a:spcBef>
              <a:buClr>
                <a:schemeClr val="bg1">
                  <a:lumMod val="65000"/>
                </a:schemeClr>
              </a:buClr>
              <a:buFont typeface="Courier New" charset="0"/>
              <a:buChar char="o"/>
              <a:defRPr sz="1600">
                <a:solidFill>
                  <a:schemeClr val="tx1">
                    <a:lumMod val="75000"/>
                    <a:lumOff val="25000"/>
                  </a:schemeClr>
                </a:solidFill>
                <a:latin typeface="Arial Narrow" charset="0"/>
                <a:ea typeface="Arial Narrow" charset="0"/>
                <a:cs typeface="Arial Narrow" charset="0"/>
              </a:defRPr>
            </a:lvl2pPr>
            <a:lvl3pPr marL="1143000" indent="-228600">
              <a:buFont typeface=".HelveticaNeueDeskInterface-Regular" charset="-120"/>
              <a:buChar char="−"/>
              <a:defRPr sz="1400">
                <a:solidFill>
                  <a:schemeClr val="tx1">
                    <a:lumMod val="75000"/>
                    <a:lumOff val="25000"/>
                  </a:schemeClr>
                </a:solidFill>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a:p>
            <a:pPr lvl="1"/>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a:t>
            </a:r>
          </a:p>
          <a:p>
            <a:pPr lvl="2"/>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a:t>
            </a:r>
          </a:p>
        </p:txBody>
      </p:sp>
      <p:sp>
        <p:nvSpPr>
          <p:cNvPr id="14" name="Content Placeholder 4"/>
          <p:cNvSpPr>
            <a:spLocks noGrp="1"/>
          </p:cNvSpPr>
          <p:nvPr>
            <p:ph sz="quarter" idx="15" hasCustomPrompt="1"/>
          </p:nvPr>
        </p:nvSpPr>
        <p:spPr>
          <a:xfrm>
            <a:off x="534381" y="1742469"/>
            <a:ext cx="4437669" cy="434515"/>
          </a:xfrm>
          <a:prstGeom prst="rect">
            <a:avLst/>
          </a:prstGeom>
        </p:spPr>
        <p:txBody>
          <a:bodyPr/>
          <a:lstStyle>
            <a:lvl1pPr marL="0" indent="0">
              <a:buClr>
                <a:schemeClr val="bg1">
                  <a:lumMod val="75000"/>
                </a:schemeClr>
              </a:buClr>
              <a:buSzPct val="110000"/>
              <a:buFont typeface="Arial" charset="0"/>
              <a:buNone/>
              <a:defRPr sz="2200">
                <a:solidFill>
                  <a:srgbClr val="6CA439"/>
                </a:solidFill>
                <a:latin typeface="Arial Narrow" charset="0"/>
                <a:ea typeface="Arial Narrow" charset="0"/>
                <a:cs typeface="Arial Narrow" charset="0"/>
              </a:defRPr>
            </a:lvl1pPr>
            <a:lvl2pPr>
              <a:defRPr sz="2200">
                <a:latin typeface="Arial Narrow" charset="0"/>
                <a:ea typeface="Arial Narrow" charset="0"/>
                <a:cs typeface="Arial Narrow" charset="0"/>
              </a:defRPr>
            </a:lvl2pPr>
            <a:lvl3pPr>
              <a:defRPr sz="2200">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p:txBody>
      </p:sp>
      <p:sp>
        <p:nvSpPr>
          <p:cNvPr id="5" name="Rectangle 4"/>
          <p:cNvSpPr/>
          <p:nvPr userDrawn="1"/>
        </p:nvSpPr>
        <p:spPr>
          <a:xfrm rot="16200000">
            <a:off x="5136356" y="2850354"/>
            <a:ext cx="6858001" cy="1157288"/>
          </a:xfrm>
          <a:prstGeom prst="rect">
            <a:avLst/>
          </a:prstGeom>
          <a:solidFill>
            <a:srgbClr val="6CA439">
              <a:alpha val="7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775433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Header + Bulleted List + Imag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5000"/>
                    </a14:imgEffect>
                  </a14:imgLayer>
                </a14:imgProps>
              </a:ext>
              <a:ext uri="{28A0092B-C50C-407E-A947-70E740481C1C}">
                <a14:useLocalDpi xmlns:a14="http://schemas.microsoft.com/office/drawing/2010/main" val="0"/>
              </a:ext>
            </a:extLst>
          </a:blip>
          <a:srcRect l="42080" r="23928"/>
          <a:stretch/>
        </p:blipFill>
        <p:spPr>
          <a:xfrm flipH="1">
            <a:off x="5625295" y="-4"/>
            <a:ext cx="3518703" cy="6858003"/>
          </a:xfrm>
          <a:prstGeom prst="rect">
            <a:avLst/>
          </a:prstGeom>
        </p:spPr>
      </p:pic>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pic>
        <p:nvPicPr>
          <p:cNvPr id="20" name="Picture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7"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sp>
        <p:nvSpPr>
          <p:cNvPr id="14" name="Content Placeholder 4"/>
          <p:cNvSpPr>
            <a:spLocks noGrp="1"/>
          </p:cNvSpPr>
          <p:nvPr>
            <p:ph sz="quarter" idx="15" hasCustomPrompt="1"/>
          </p:nvPr>
        </p:nvSpPr>
        <p:spPr>
          <a:xfrm>
            <a:off x="291689" y="1354417"/>
            <a:ext cx="4437669" cy="434515"/>
          </a:xfrm>
          <a:prstGeom prst="rect">
            <a:avLst/>
          </a:prstGeom>
        </p:spPr>
        <p:txBody>
          <a:bodyPr/>
          <a:lstStyle>
            <a:lvl1pPr marL="0" indent="0">
              <a:buClr>
                <a:schemeClr val="bg1">
                  <a:lumMod val="75000"/>
                </a:schemeClr>
              </a:buClr>
              <a:buSzPct val="110000"/>
              <a:buFont typeface="Arial" charset="0"/>
              <a:buNone/>
              <a:defRPr sz="2200">
                <a:solidFill>
                  <a:srgbClr val="6CA439"/>
                </a:solidFill>
                <a:latin typeface="Arial Narrow" charset="0"/>
                <a:ea typeface="Arial Narrow" charset="0"/>
                <a:cs typeface="Arial Narrow" charset="0"/>
              </a:defRPr>
            </a:lvl1pPr>
            <a:lvl2pPr>
              <a:defRPr sz="2200">
                <a:latin typeface="Arial Narrow" charset="0"/>
                <a:ea typeface="Arial Narrow" charset="0"/>
                <a:cs typeface="Arial Narrow" charset="0"/>
              </a:defRPr>
            </a:lvl2pPr>
            <a:lvl3pPr>
              <a:defRPr sz="2200">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p:txBody>
      </p:sp>
      <p:sp>
        <p:nvSpPr>
          <p:cNvPr id="5" name="Rectangle 4"/>
          <p:cNvSpPr/>
          <p:nvPr userDrawn="1"/>
        </p:nvSpPr>
        <p:spPr>
          <a:xfrm rot="16200000">
            <a:off x="5136356" y="2850354"/>
            <a:ext cx="6858001" cy="1157288"/>
          </a:xfrm>
          <a:prstGeom prst="rect">
            <a:avLst/>
          </a:prstGeom>
          <a:solidFill>
            <a:srgbClr val="6CA439">
              <a:alpha val="7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66390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3331" r="12414"/>
          <a:stretch/>
        </p:blipFill>
        <p:spPr>
          <a:xfrm>
            <a:off x="-2671" y="0"/>
            <a:ext cx="9146672" cy="6857999"/>
          </a:xfrm>
          <a:prstGeom prst="rect">
            <a:avLst/>
          </a:prstGeom>
        </p:spPr>
      </p:pic>
      <p:sp>
        <p:nvSpPr>
          <p:cNvPr id="8" name="Rectangle 7"/>
          <p:cNvSpPr/>
          <p:nvPr userDrawn="1"/>
        </p:nvSpPr>
        <p:spPr>
          <a:xfrm>
            <a:off x="-2672" y="0"/>
            <a:ext cx="4088897" cy="6857999"/>
          </a:xfrm>
          <a:prstGeom prst="rect">
            <a:avLst/>
          </a:prstGeom>
          <a:solidFill>
            <a:srgbClr val="6CA439">
              <a:alpha val="8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Footer Placeholder 2"/>
          <p:cNvSpPr>
            <a:spLocks noGrp="1"/>
          </p:cNvSpPr>
          <p:nvPr>
            <p:ph type="ftr" sz="quarter" idx="10"/>
          </p:nvPr>
        </p:nvSpPr>
        <p:spPr>
          <a:xfrm>
            <a:off x="3565151" y="6376447"/>
            <a:ext cx="2895600" cy="365125"/>
          </a:xfrm>
        </p:spPr>
        <p:txBody>
          <a:bodyPr/>
          <a:lstStyle>
            <a:lvl1pPr>
              <a:defRPr>
                <a:solidFill>
                  <a:schemeClr val="bg1"/>
                </a:solidFill>
              </a:defRPr>
            </a:lvl1pPr>
          </a:lstStyle>
          <a:p>
            <a:r>
              <a:rPr lang="en-US" dirty="0"/>
              <a:t>Proprietary and confidential</a:t>
            </a:r>
          </a:p>
        </p:txBody>
      </p:sp>
      <p:sp>
        <p:nvSpPr>
          <p:cNvPr id="11" name="Content Placeholder 5"/>
          <p:cNvSpPr>
            <a:spLocks noGrp="1"/>
          </p:cNvSpPr>
          <p:nvPr>
            <p:ph sz="quarter" idx="12" hasCustomPrompt="1"/>
          </p:nvPr>
        </p:nvSpPr>
        <p:spPr>
          <a:xfrm>
            <a:off x="363034" y="3394211"/>
            <a:ext cx="3336588" cy="1678489"/>
          </a:xfrm>
          <a:prstGeom prst="rect">
            <a:avLst/>
          </a:prstGeom>
        </p:spPr>
        <p:txBody>
          <a:bodyPr/>
          <a:lstStyle>
            <a:lvl1pPr marL="0" indent="0" algn="l">
              <a:lnSpc>
                <a:spcPts val="5500"/>
              </a:lnSpc>
              <a:spcBef>
                <a:spcPts val="600"/>
              </a:spcBef>
              <a:buNone/>
              <a:defRPr sz="5000" baseline="0">
                <a:solidFill>
                  <a:schemeClr val="bg1"/>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Lorem</a:t>
            </a:r>
            <a:r>
              <a:rPr lang="en-US" dirty="0"/>
              <a:t> </a:t>
            </a:r>
            <a:r>
              <a:rPr lang="en-US" dirty="0" err="1"/>
              <a:t>Ipsum</a:t>
            </a:r>
            <a:r>
              <a:rPr lang="en-US" dirty="0"/>
              <a:t> dolor sit </a:t>
            </a:r>
            <a:r>
              <a:rPr lang="en-US" dirty="0" err="1"/>
              <a:t>amet</a:t>
            </a:r>
            <a:endParaRPr lang="en-US" dirty="0"/>
          </a:p>
        </p:txBody>
      </p:sp>
      <p:sp>
        <p:nvSpPr>
          <p:cNvPr id="12" name="Content Placeholder 5"/>
          <p:cNvSpPr>
            <a:spLocks noGrp="1"/>
          </p:cNvSpPr>
          <p:nvPr>
            <p:ph sz="quarter" idx="13" hasCustomPrompt="1"/>
          </p:nvPr>
        </p:nvSpPr>
        <p:spPr>
          <a:xfrm>
            <a:off x="363034" y="5189127"/>
            <a:ext cx="3202117" cy="553085"/>
          </a:xfrm>
          <a:prstGeom prst="rect">
            <a:avLst/>
          </a:prstGeom>
        </p:spPr>
        <p:txBody>
          <a:bodyPr/>
          <a:lstStyle>
            <a:lvl1pPr marL="0" indent="0" algn="l">
              <a:buNone/>
              <a:defRPr sz="3200" baseline="0">
                <a:solidFill>
                  <a:schemeClr val="bg1"/>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Lorem</a:t>
            </a:r>
            <a:r>
              <a:rPr lang="en-US" dirty="0"/>
              <a:t> </a:t>
            </a:r>
            <a:r>
              <a:rPr lang="en-US" dirty="0" err="1"/>
              <a:t>ipsum</a:t>
            </a:r>
            <a:endParaRPr lang="en-US" dirty="0"/>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3033" y="1006474"/>
            <a:ext cx="3209097" cy="994429"/>
          </a:xfrm>
          <a:prstGeom prst="rect">
            <a:avLst/>
          </a:prstGeom>
        </p:spPr>
      </p:pic>
    </p:spTree>
    <p:extLst>
      <p:ext uri="{BB962C8B-B14F-4D97-AF65-F5344CB8AC3E}">
        <p14:creationId xmlns:p14="http://schemas.microsoft.com/office/powerpoint/2010/main" val="16506930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Header + Bulleted List + Imag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7"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sp>
        <p:nvSpPr>
          <p:cNvPr id="8" name="Content Placeholder 4"/>
          <p:cNvSpPr>
            <a:spLocks noGrp="1"/>
          </p:cNvSpPr>
          <p:nvPr>
            <p:ph sz="quarter" idx="14" hasCustomPrompt="1"/>
          </p:nvPr>
        </p:nvSpPr>
        <p:spPr>
          <a:xfrm>
            <a:off x="534382" y="2377386"/>
            <a:ext cx="4437668" cy="3120191"/>
          </a:xfrm>
          <a:prstGeom prst="rect">
            <a:avLst/>
          </a:prstGeom>
        </p:spPr>
        <p:txBody>
          <a:bodyPr/>
          <a:lstStyle>
            <a:lvl1pPr marL="164592" marR="0" indent="-164592" algn="l" defTabSz="457200" rtl="0" eaLnBrk="1" fontAlgn="auto" latinLnBrk="0" hangingPunct="1">
              <a:lnSpc>
                <a:spcPct val="100000"/>
              </a:lnSpc>
              <a:spcBef>
                <a:spcPts val="1032"/>
              </a:spcBef>
              <a:spcAft>
                <a:spcPts val="0"/>
              </a:spcAft>
              <a:buClr>
                <a:schemeClr val="bg1">
                  <a:lumMod val="65000"/>
                </a:schemeClr>
              </a:buClr>
              <a:buSzPct val="110000"/>
              <a:buFont typeface="Arial" charset="0"/>
              <a:buChar char="•"/>
              <a:tabLst/>
              <a:defRPr sz="1600">
                <a:solidFill>
                  <a:schemeClr val="tx1">
                    <a:lumMod val="75000"/>
                    <a:lumOff val="25000"/>
                  </a:schemeClr>
                </a:solidFill>
                <a:latin typeface="Arial Narrow" charset="0"/>
                <a:ea typeface="Arial Narrow" charset="0"/>
                <a:cs typeface="Arial Narrow" charset="0"/>
              </a:defRPr>
            </a:lvl1pPr>
            <a:lvl2pPr marL="742950" indent="-194310">
              <a:spcBef>
                <a:spcPts val="984"/>
              </a:spcBef>
              <a:buClr>
                <a:schemeClr val="bg1">
                  <a:lumMod val="65000"/>
                </a:schemeClr>
              </a:buClr>
              <a:buFont typeface="Courier New" charset="0"/>
              <a:buChar char="o"/>
              <a:defRPr sz="1600">
                <a:solidFill>
                  <a:schemeClr val="tx1">
                    <a:lumMod val="75000"/>
                    <a:lumOff val="25000"/>
                  </a:schemeClr>
                </a:solidFill>
                <a:latin typeface="Arial Narrow" charset="0"/>
                <a:ea typeface="Arial Narrow" charset="0"/>
                <a:cs typeface="Arial Narrow" charset="0"/>
              </a:defRPr>
            </a:lvl2pPr>
            <a:lvl3pPr marL="1143000" indent="-228600">
              <a:buFont typeface=".HelveticaNeueDeskInterface-Regular" charset="-120"/>
              <a:buChar char="−"/>
              <a:defRPr sz="1400">
                <a:solidFill>
                  <a:schemeClr val="tx1">
                    <a:lumMod val="75000"/>
                    <a:lumOff val="25000"/>
                  </a:schemeClr>
                </a:solidFill>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a:p>
            <a:pPr lvl="1"/>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a:t>
            </a:r>
          </a:p>
          <a:p>
            <a:pPr lvl="2"/>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a:t>
            </a:r>
          </a:p>
        </p:txBody>
      </p:sp>
      <p:sp>
        <p:nvSpPr>
          <p:cNvPr id="14" name="Content Placeholder 4"/>
          <p:cNvSpPr>
            <a:spLocks noGrp="1"/>
          </p:cNvSpPr>
          <p:nvPr>
            <p:ph sz="quarter" idx="15" hasCustomPrompt="1"/>
          </p:nvPr>
        </p:nvSpPr>
        <p:spPr>
          <a:xfrm>
            <a:off x="534381" y="1742469"/>
            <a:ext cx="4437669" cy="434515"/>
          </a:xfrm>
          <a:prstGeom prst="rect">
            <a:avLst/>
          </a:prstGeom>
        </p:spPr>
        <p:txBody>
          <a:bodyPr/>
          <a:lstStyle>
            <a:lvl1pPr marL="0" indent="0">
              <a:buClr>
                <a:schemeClr val="bg1">
                  <a:lumMod val="75000"/>
                </a:schemeClr>
              </a:buClr>
              <a:buSzPct val="110000"/>
              <a:buFont typeface="Arial" charset="0"/>
              <a:buNone/>
              <a:defRPr sz="2200">
                <a:solidFill>
                  <a:srgbClr val="6CA439"/>
                </a:solidFill>
                <a:latin typeface="Arial Narrow" charset="0"/>
                <a:ea typeface="Arial Narrow" charset="0"/>
                <a:cs typeface="Arial Narrow" charset="0"/>
              </a:defRPr>
            </a:lvl1pPr>
            <a:lvl2pPr>
              <a:defRPr sz="2200">
                <a:latin typeface="Arial Narrow" charset="0"/>
                <a:ea typeface="Arial Narrow" charset="0"/>
                <a:cs typeface="Arial Narrow" charset="0"/>
              </a:defRPr>
            </a:lvl2pPr>
            <a:lvl3pPr>
              <a:defRPr sz="2200">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p:txBody>
      </p:sp>
      <p:sp>
        <p:nvSpPr>
          <p:cNvPr id="5" name="Rectangle 4"/>
          <p:cNvSpPr/>
          <p:nvPr userDrawn="1"/>
        </p:nvSpPr>
        <p:spPr>
          <a:xfrm rot="16200000">
            <a:off x="5136356" y="2850354"/>
            <a:ext cx="6858001" cy="1157288"/>
          </a:xfrm>
          <a:prstGeom prst="rect">
            <a:avLst/>
          </a:prstGeom>
          <a:solidFill>
            <a:srgbClr val="6CA439">
              <a:alpha val="7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545588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Header + Bulleted List + Imag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5000"/>
                    </a14:imgEffect>
                  </a14:imgLayer>
                </a14:imgProps>
              </a:ext>
              <a:ext uri="{28A0092B-C50C-407E-A947-70E740481C1C}">
                <a14:useLocalDpi xmlns:a14="http://schemas.microsoft.com/office/drawing/2010/main" val="0"/>
              </a:ext>
            </a:extLst>
          </a:blip>
          <a:srcRect l="42080" r="23928"/>
          <a:stretch/>
        </p:blipFill>
        <p:spPr>
          <a:xfrm flipH="1">
            <a:off x="5625295" y="-4"/>
            <a:ext cx="3518703" cy="6858003"/>
          </a:xfrm>
          <a:prstGeom prst="rect">
            <a:avLst/>
          </a:prstGeom>
        </p:spPr>
      </p:pic>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pic>
        <p:nvPicPr>
          <p:cNvPr id="20" name="Picture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7"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sp>
        <p:nvSpPr>
          <p:cNvPr id="8" name="Content Placeholder 4"/>
          <p:cNvSpPr>
            <a:spLocks noGrp="1"/>
          </p:cNvSpPr>
          <p:nvPr>
            <p:ph sz="quarter" idx="14" hasCustomPrompt="1"/>
          </p:nvPr>
        </p:nvSpPr>
        <p:spPr>
          <a:xfrm>
            <a:off x="534382" y="1610140"/>
            <a:ext cx="4437668" cy="3887438"/>
          </a:xfrm>
          <a:prstGeom prst="rect">
            <a:avLst/>
          </a:prstGeom>
        </p:spPr>
        <p:txBody>
          <a:bodyPr/>
          <a:lstStyle>
            <a:lvl1pPr marL="164592" marR="0" indent="-164592" algn="l" defTabSz="457200" rtl="0" eaLnBrk="1" fontAlgn="auto" latinLnBrk="0" hangingPunct="1">
              <a:lnSpc>
                <a:spcPct val="100000"/>
              </a:lnSpc>
              <a:spcBef>
                <a:spcPts val="1032"/>
              </a:spcBef>
              <a:spcAft>
                <a:spcPts val="0"/>
              </a:spcAft>
              <a:buClr>
                <a:schemeClr val="bg1">
                  <a:lumMod val="65000"/>
                </a:schemeClr>
              </a:buClr>
              <a:buSzPct val="110000"/>
              <a:buFont typeface="Arial" charset="0"/>
              <a:buChar char="•"/>
              <a:tabLst/>
              <a:defRPr sz="1600">
                <a:solidFill>
                  <a:schemeClr val="tx1">
                    <a:lumMod val="75000"/>
                    <a:lumOff val="25000"/>
                  </a:schemeClr>
                </a:solidFill>
                <a:latin typeface="Arial Narrow" charset="0"/>
                <a:ea typeface="Arial Narrow" charset="0"/>
                <a:cs typeface="Arial Narrow" charset="0"/>
              </a:defRPr>
            </a:lvl1pPr>
            <a:lvl2pPr marL="742950" indent="-194310">
              <a:spcBef>
                <a:spcPts val="984"/>
              </a:spcBef>
              <a:buClr>
                <a:schemeClr val="bg1">
                  <a:lumMod val="65000"/>
                </a:schemeClr>
              </a:buClr>
              <a:buFont typeface="Courier New" charset="0"/>
              <a:buChar char="o"/>
              <a:defRPr sz="1600">
                <a:solidFill>
                  <a:schemeClr val="tx1">
                    <a:lumMod val="75000"/>
                    <a:lumOff val="25000"/>
                  </a:schemeClr>
                </a:solidFill>
                <a:latin typeface="Arial Narrow" charset="0"/>
                <a:ea typeface="Arial Narrow" charset="0"/>
                <a:cs typeface="Arial Narrow" charset="0"/>
              </a:defRPr>
            </a:lvl2pPr>
            <a:lvl3pPr marL="1143000" indent="-228600">
              <a:buFont typeface=".HelveticaNeueDeskInterface-Regular" charset="-120"/>
              <a:buChar char="−"/>
              <a:defRPr sz="1400">
                <a:solidFill>
                  <a:schemeClr val="tx1">
                    <a:lumMod val="75000"/>
                    <a:lumOff val="25000"/>
                  </a:schemeClr>
                </a:solidFill>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a:p>
            <a:pPr lvl="1"/>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a:t>
            </a:r>
          </a:p>
          <a:p>
            <a:pPr lvl="2"/>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a:t>
            </a:r>
          </a:p>
        </p:txBody>
      </p:sp>
      <p:sp>
        <p:nvSpPr>
          <p:cNvPr id="5" name="Rectangle 4"/>
          <p:cNvSpPr/>
          <p:nvPr userDrawn="1"/>
        </p:nvSpPr>
        <p:spPr>
          <a:xfrm rot="16200000">
            <a:off x="5136356" y="2850354"/>
            <a:ext cx="6858001" cy="1157288"/>
          </a:xfrm>
          <a:prstGeom prst="rect">
            <a:avLst/>
          </a:prstGeom>
          <a:solidFill>
            <a:srgbClr val="6CA439">
              <a:alpha val="7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304759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Slid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7"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sp>
        <p:nvSpPr>
          <p:cNvPr id="2" name="Rounded Rectangle 1"/>
          <p:cNvSpPr/>
          <p:nvPr userDrawn="1"/>
        </p:nvSpPr>
        <p:spPr>
          <a:xfrm>
            <a:off x="740623" y="1357311"/>
            <a:ext cx="3634419" cy="4247076"/>
          </a:xfrm>
          <a:prstGeom prst="roundRect">
            <a:avLst>
              <a:gd name="adj" fmla="val 2778"/>
            </a:avLst>
          </a:prstGeom>
          <a:solidFill>
            <a:srgbClr val="6CA4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ounded Rectangle 8"/>
          <p:cNvSpPr/>
          <p:nvPr userDrawn="1"/>
        </p:nvSpPr>
        <p:spPr>
          <a:xfrm>
            <a:off x="4843448" y="1357311"/>
            <a:ext cx="3634419" cy="4247076"/>
          </a:xfrm>
          <a:prstGeom prst="roundRect">
            <a:avLst>
              <a:gd name="adj" fmla="val 2778"/>
            </a:avLst>
          </a:prstGeom>
          <a:solidFill>
            <a:srgbClr val="E4E5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Content Placeholder 5"/>
          <p:cNvSpPr>
            <a:spLocks noGrp="1"/>
          </p:cNvSpPr>
          <p:nvPr>
            <p:ph sz="quarter" idx="15" hasCustomPrompt="1"/>
          </p:nvPr>
        </p:nvSpPr>
        <p:spPr>
          <a:xfrm>
            <a:off x="877834" y="1540990"/>
            <a:ext cx="3310708" cy="473548"/>
          </a:xfrm>
          <a:prstGeom prst="rect">
            <a:avLst/>
          </a:prstGeom>
        </p:spPr>
        <p:txBody>
          <a:bodyPr numCol="1" spcCol="274320"/>
          <a:lstStyle>
            <a:lvl1pPr marL="0" indent="0" algn="l">
              <a:spcBef>
                <a:spcPts val="1536"/>
              </a:spcBef>
              <a:buFont typeface="Arial" charset="0"/>
              <a:buNone/>
              <a:defRPr sz="2000" baseline="0">
                <a:solidFill>
                  <a:schemeClr val="bg1"/>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Lorem</a:t>
            </a:r>
            <a:r>
              <a:rPr lang="en-US" dirty="0"/>
              <a:t> </a:t>
            </a:r>
            <a:r>
              <a:rPr lang="en-US" dirty="0" err="1"/>
              <a:t>ipsum</a:t>
            </a:r>
            <a:endParaRPr lang="en-US" dirty="0"/>
          </a:p>
        </p:txBody>
      </p:sp>
      <p:sp>
        <p:nvSpPr>
          <p:cNvPr id="12" name="Content Placeholder 5"/>
          <p:cNvSpPr>
            <a:spLocks noGrp="1"/>
          </p:cNvSpPr>
          <p:nvPr>
            <p:ph sz="quarter" idx="16" hasCustomPrompt="1"/>
          </p:nvPr>
        </p:nvSpPr>
        <p:spPr>
          <a:xfrm>
            <a:off x="5035500" y="1540989"/>
            <a:ext cx="3144939" cy="473549"/>
          </a:xfrm>
          <a:prstGeom prst="rect">
            <a:avLst/>
          </a:prstGeom>
        </p:spPr>
        <p:txBody>
          <a:bodyPr numCol="1" spcCol="274320"/>
          <a:lstStyle>
            <a:lvl1pPr marL="0" indent="0" algn="l">
              <a:spcBef>
                <a:spcPts val="1536"/>
              </a:spcBef>
              <a:buFont typeface="Arial" charset="0"/>
              <a:buNone/>
              <a:defRPr sz="2000" baseline="0">
                <a:solidFill>
                  <a:schemeClr val="tx1">
                    <a:lumMod val="75000"/>
                    <a:lumOff val="25000"/>
                  </a:schemeClr>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Lorem</a:t>
            </a:r>
            <a:r>
              <a:rPr lang="en-US" dirty="0"/>
              <a:t> </a:t>
            </a:r>
            <a:r>
              <a:rPr lang="en-US" dirty="0" err="1"/>
              <a:t>ipsum</a:t>
            </a:r>
            <a:endParaRPr lang="en-US" dirty="0"/>
          </a:p>
        </p:txBody>
      </p:sp>
      <p:sp>
        <p:nvSpPr>
          <p:cNvPr id="14" name="Content Placeholder 5"/>
          <p:cNvSpPr>
            <a:spLocks noGrp="1"/>
          </p:cNvSpPr>
          <p:nvPr>
            <p:ph sz="quarter" idx="18" hasCustomPrompt="1"/>
          </p:nvPr>
        </p:nvSpPr>
        <p:spPr>
          <a:xfrm>
            <a:off x="5035500" y="2236137"/>
            <a:ext cx="3144939" cy="3191269"/>
          </a:xfrm>
          <a:prstGeom prst="rect">
            <a:avLst/>
          </a:prstGeom>
        </p:spPr>
        <p:txBody>
          <a:bodyPr numCol="1" spcCol="274320"/>
          <a:lstStyle>
            <a:lvl1pPr marL="164592" marR="0" indent="-164592" algn="l" defTabSz="457200" rtl="0" eaLnBrk="1" fontAlgn="auto" latinLnBrk="0" hangingPunct="1">
              <a:lnSpc>
                <a:spcPct val="100000"/>
              </a:lnSpc>
              <a:spcBef>
                <a:spcPts val="1536"/>
              </a:spcBef>
              <a:spcAft>
                <a:spcPts val="0"/>
              </a:spcAft>
              <a:buClrTx/>
              <a:buSzTx/>
              <a:buFont typeface="Arial" charset="0"/>
              <a:buChar char="•"/>
              <a:tabLst/>
              <a:defRPr sz="1600" baseline="0">
                <a:solidFill>
                  <a:schemeClr val="tx1">
                    <a:lumMod val="75000"/>
                    <a:lumOff val="25000"/>
                  </a:schemeClr>
                </a:solidFill>
                <a:latin typeface="Arial Narrow" charset="0"/>
                <a:ea typeface="Arial Narrow" charset="0"/>
                <a:cs typeface="Arial Narrow" charset="0"/>
              </a:defRPr>
            </a:lvl1pPr>
            <a:lvl2pPr marL="651510" indent="-194310">
              <a:spcBef>
                <a:spcPts val="984"/>
              </a:spcBef>
              <a:buClr>
                <a:schemeClr val="bg1">
                  <a:lumMod val="50000"/>
                </a:schemeClr>
              </a:buClr>
              <a:buFont typeface="Courier New" charset="0"/>
              <a:buChar char="o"/>
              <a:defRPr sz="1600">
                <a:solidFill>
                  <a:schemeClr val="tx1">
                    <a:lumMod val="75000"/>
                    <a:lumOff val="25000"/>
                  </a:schemeClr>
                </a:solidFill>
                <a:latin typeface="Arial Narrow" charset="0"/>
                <a:ea typeface="Arial Narrow" charset="0"/>
                <a:cs typeface="Arial Narrow" charset="0"/>
              </a:defRPr>
            </a:lvl2pPr>
            <a:lvl3pPr marL="914400" indent="0">
              <a:buNone/>
              <a:defRPr/>
            </a:lvl3pPr>
            <a:lvl4pPr marL="1371600" indent="0">
              <a:buNone/>
              <a:defRPr/>
            </a:lvl4pPr>
            <a:lvl5pPr marL="1828800" indent="0">
              <a:buNone/>
              <a:defRPr/>
            </a:lvl5pPr>
          </a:lstStyle>
          <a:p>
            <a:pPr lvl="0"/>
            <a:r>
              <a:rPr lang="en-US" dirty="0" err="1"/>
              <a:t>Aenean</a:t>
            </a:r>
            <a:r>
              <a:rPr lang="en-US" dirty="0"/>
              <a:t> </a:t>
            </a:r>
            <a:r>
              <a:rPr lang="en-US" dirty="0" err="1"/>
              <a:t>massa</a:t>
            </a:r>
            <a:r>
              <a:rPr lang="en-US" dirty="0"/>
              <a:t>. 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a:t>
            </a:r>
            <a:r>
              <a:rPr lang="en-US" dirty="0" err="1"/>
              <a:t>ridiculus</a:t>
            </a:r>
            <a:r>
              <a:rPr lang="en-US" dirty="0"/>
              <a:t> mus.</a:t>
            </a:r>
          </a:p>
          <a:p>
            <a:pPr lvl="1"/>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a:t>
            </a:r>
          </a:p>
        </p:txBody>
      </p:sp>
      <p:sp>
        <p:nvSpPr>
          <p:cNvPr id="15" name="Content Placeholder 4"/>
          <p:cNvSpPr>
            <a:spLocks noGrp="1"/>
          </p:cNvSpPr>
          <p:nvPr>
            <p:ph sz="quarter" idx="19" hasCustomPrompt="1"/>
          </p:nvPr>
        </p:nvSpPr>
        <p:spPr>
          <a:xfrm>
            <a:off x="877834" y="2198217"/>
            <a:ext cx="3310708" cy="3229189"/>
          </a:xfrm>
          <a:prstGeom prst="rect">
            <a:avLst/>
          </a:prstGeom>
        </p:spPr>
        <p:txBody>
          <a:bodyPr/>
          <a:lstStyle>
            <a:lvl1pPr marL="164592" marR="0" indent="-164592" algn="l" defTabSz="457200" rtl="0" eaLnBrk="1" fontAlgn="auto" latinLnBrk="0" hangingPunct="1">
              <a:lnSpc>
                <a:spcPct val="100000"/>
              </a:lnSpc>
              <a:spcBef>
                <a:spcPts val="1032"/>
              </a:spcBef>
              <a:spcAft>
                <a:spcPts val="0"/>
              </a:spcAft>
              <a:buClr>
                <a:schemeClr val="bg1"/>
              </a:buClr>
              <a:buSzPct val="110000"/>
              <a:buFont typeface="Arial" charset="0"/>
              <a:buChar char="•"/>
              <a:tabLst/>
              <a:defRPr sz="1600">
                <a:solidFill>
                  <a:schemeClr val="bg1"/>
                </a:solidFill>
                <a:latin typeface="Arial Narrow" charset="0"/>
                <a:ea typeface="Arial Narrow" charset="0"/>
                <a:cs typeface="Arial Narrow" charset="0"/>
              </a:defRPr>
            </a:lvl1pPr>
            <a:lvl2pPr marL="651510" indent="-194310">
              <a:spcBef>
                <a:spcPts val="984"/>
              </a:spcBef>
              <a:buClr>
                <a:schemeClr val="bg1"/>
              </a:buClr>
              <a:buFont typeface="Courier New" charset="0"/>
              <a:buChar char="o"/>
              <a:defRPr sz="1600">
                <a:solidFill>
                  <a:schemeClr val="bg1"/>
                </a:solidFill>
                <a:latin typeface="Arial Narrow" charset="0"/>
                <a:ea typeface="Arial Narrow" charset="0"/>
                <a:cs typeface="Arial Narrow" charset="0"/>
              </a:defRPr>
            </a:lvl2pPr>
            <a:lvl3pPr>
              <a:defRPr sz="2200">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a:p>
            <a:pPr lvl="1"/>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a:t>
            </a:r>
          </a:p>
          <a:p>
            <a:pPr lvl="0"/>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a:t>
            </a:r>
          </a:p>
        </p:txBody>
      </p:sp>
      <p:sp>
        <p:nvSpPr>
          <p:cNvPr id="13" name="Content Placeholder 5">
            <a:extLst>
              <a:ext uri="{FF2B5EF4-FFF2-40B4-BE49-F238E27FC236}">
                <a16:creationId xmlns:a16="http://schemas.microsoft.com/office/drawing/2014/main" id="{DA660B5B-0831-43DF-9C23-75FDACC3F40D}"/>
              </a:ext>
            </a:extLst>
          </p:cNvPr>
          <p:cNvSpPr>
            <a:spLocks noGrp="1"/>
          </p:cNvSpPr>
          <p:nvPr>
            <p:ph sz="quarter" idx="14" hasCustomPrompt="1"/>
          </p:nvPr>
        </p:nvSpPr>
        <p:spPr>
          <a:xfrm>
            <a:off x="740622" y="5727660"/>
            <a:ext cx="7737245" cy="474991"/>
          </a:xfrm>
          <a:prstGeom prst="rect">
            <a:avLst/>
          </a:prstGeom>
        </p:spPr>
        <p:txBody>
          <a:bodyPr numCol="1" spcCol="274320"/>
          <a:lstStyle>
            <a:lvl1pPr marL="0" indent="0" algn="ctr">
              <a:spcBef>
                <a:spcPts val="1536"/>
              </a:spcBef>
              <a:buFont typeface="Arial" charset="0"/>
              <a:buNone/>
              <a:defRPr sz="1600" b="1" baseline="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 </a:t>
            </a:r>
          </a:p>
        </p:txBody>
      </p:sp>
    </p:spTree>
    <p:extLst>
      <p:ext uri="{BB962C8B-B14F-4D97-AF65-F5344CB8AC3E}">
        <p14:creationId xmlns:p14="http://schemas.microsoft.com/office/powerpoint/2010/main" val="4010109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mparison Slid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7"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sp>
        <p:nvSpPr>
          <p:cNvPr id="2" name="Rounded Rectangle 1"/>
          <p:cNvSpPr/>
          <p:nvPr userDrawn="1"/>
        </p:nvSpPr>
        <p:spPr>
          <a:xfrm>
            <a:off x="666117" y="1357311"/>
            <a:ext cx="3634419" cy="3343275"/>
          </a:xfrm>
          <a:prstGeom prst="roundRect">
            <a:avLst>
              <a:gd name="adj" fmla="val 2778"/>
            </a:avLst>
          </a:prstGeom>
          <a:solidFill>
            <a:srgbClr val="6CA4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ounded Rectangle 8"/>
          <p:cNvSpPr/>
          <p:nvPr userDrawn="1"/>
        </p:nvSpPr>
        <p:spPr>
          <a:xfrm>
            <a:off x="4843448" y="1357311"/>
            <a:ext cx="3634419" cy="3343275"/>
          </a:xfrm>
          <a:prstGeom prst="roundRect">
            <a:avLst>
              <a:gd name="adj" fmla="val 2778"/>
            </a:avLst>
          </a:prstGeom>
          <a:solidFill>
            <a:srgbClr val="E4E5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Content Placeholder 5"/>
          <p:cNvSpPr>
            <a:spLocks noGrp="1"/>
          </p:cNvSpPr>
          <p:nvPr>
            <p:ph sz="quarter" idx="14" hasCustomPrompt="1"/>
          </p:nvPr>
        </p:nvSpPr>
        <p:spPr>
          <a:xfrm>
            <a:off x="666118" y="5027139"/>
            <a:ext cx="7811750" cy="951315"/>
          </a:xfrm>
          <a:prstGeom prst="rect">
            <a:avLst/>
          </a:prstGeom>
        </p:spPr>
        <p:txBody>
          <a:bodyPr numCol="1" spcCol="274320"/>
          <a:lstStyle>
            <a:lvl1pPr marL="0" indent="0" algn="ctr">
              <a:spcBef>
                <a:spcPts val="1536"/>
              </a:spcBef>
              <a:buFont typeface="Arial" charset="0"/>
              <a:buNone/>
              <a:defRPr sz="1600" b="1" baseline="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 </a:t>
            </a:r>
            <a:r>
              <a:rPr lang="en-US" dirty="0" err="1"/>
              <a:t>Quisque</a:t>
            </a:r>
            <a:r>
              <a:rPr lang="en-US" dirty="0"/>
              <a:t> </a:t>
            </a:r>
            <a:r>
              <a:rPr lang="en-US" dirty="0" err="1"/>
              <a:t>rutrum</a:t>
            </a:r>
            <a:r>
              <a:rPr lang="en-US" dirty="0"/>
              <a:t>. </a:t>
            </a:r>
            <a:r>
              <a:rPr lang="en-US" dirty="0" err="1"/>
              <a:t>Aenean</a:t>
            </a:r>
            <a:r>
              <a:rPr lang="en-US" dirty="0"/>
              <a:t> </a:t>
            </a:r>
            <a:r>
              <a:rPr lang="en-US" dirty="0" err="1"/>
              <a:t>imperdiet</a:t>
            </a:r>
            <a:r>
              <a:rPr lang="en-US" dirty="0"/>
              <a:t>. </a:t>
            </a:r>
            <a:r>
              <a:rPr lang="en-US" dirty="0" err="1"/>
              <a:t>Etiam</a:t>
            </a:r>
            <a:r>
              <a:rPr lang="en-US" dirty="0"/>
              <a:t> </a:t>
            </a:r>
            <a:r>
              <a:rPr lang="en-US" dirty="0" err="1"/>
              <a:t>ultricies</a:t>
            </a:r>
            <a:r>
              <a:rPr lang="en-US" dirty="0"/>
              <a:t> nisi </a:t>
            </a:r>
            <a:r>
              <a:rPr lang="en-US" dirty="0" err="1"/>
              <a:t>vel</a:t>
            </a:r>
            <a:r>
              <a:rPr lang="en-US" dirty="0"/>
              <a:t> </a:t>
            </a:r>
            <a:r>
              <a:rPr lang="en-US" dirty="0" err="1"/>
              <a:t>augue</a:t>
            </a:r>
            <a:r>
              <a:rPr lang="en-US" dirty="0"/>
              <a:t>. </a:t>
            </a:r>
            <a:r>
              <a:rPr lang="en-US" dirty="0" err="1"/>
              <a:t>Curabitur</a:t>
            </a:r>
            <a:r>
              <a:rPr lang="en-US" dirty="0"/>
              <a:t> </a:t>
            </a:r>
            <a:r>
              <a:rPr lang="en-US" dirty="0" err="1"/>
              <a:t>ullamcorper</a:t>
            </a:r>
            <a:r>
              <a:rPr lang="en-US" dirty="0"/>
              <a:t> </a:t>
            </a:r>
            <a:r>
              <a:rPr lang="en-US" dirty="0" err="1"/>
              <a:t>ultricies</a:t>
            </a:r>
            <a:r>
              <a:rPr lang="en-US" dirty="0"/>
              <a:t> nisi. </a:t>
            </a:r>
          </a:p>
        </p:txBody>
      </p:sp>
      <p:sp>
        <p:nvSpPr>
          <p:cNvPr id="11" name="Content Placeholder 5"/>
          <p:cNvSpPr>
            <a:spLocks noGrp="1"/>
          </p:cNvSpPr>
          <p:nvPr>
            <p:ph sz="quarter" idx="15" hasCustomPrompt="1"/>
          </p:nvPr>
        </p:nvSpPr>
        <p:spPr>
          <a:xfrm>
            <a:off x="877834" y="1540990"/>
            <a:ext cx="3028803" cy="473548"/>
          </a:xfrm>
          <a:prstGeom prst="rect">
            <a:avLst/>
          </a:prstGeom>
        </p:spPr>
        <p:txBody>
          <a:bodyPr numCol="1" spcCol="274320"/>
          <a:lstStyle>
            <a:lvl1pPr marL="0" indent="0" algn="l">
              <a:spcBef>
                <a:spcPts val="1536"/>
              </a:spcBef>
              <a:buFont typeface="Arial" charset="0"/>
              <a:buNone/>
              <a:defRPr sz="2000" baseline="0">
                <a:solidFill>
                  <a:schemeClr val="bg1"/>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Lorem</a:t>
            </a:r>
            <a:r>
              <a:rPr lang="en-US" dirty="0"/>
              <a:t> </a:t>
            </a:r>
            <a:r>
              <a:rPr lang="en-US" dirty="0" err="1"/>
              <a:t>ipsum</a:t>
            </a:r>
            <a:endParaRPr lang="en-US" dirty="0"/>
          </a:p>
        </p:txBody>
      </p:sp>
      <p:sp>
        <p:nvSpPr>
          <p:cNvPr id="12" name="Content Placeholder 5"/>
          <p:cNvSpPr>
            <a:spLocks noGrp="1"/>
          </p:cNvSpPr>
          <p:nvPr>
            <p:ph sz="quarter" idx="16" hasCustomPrompt="1"/>
          </p:nvPr>
        </p:nvSpPr>
        <p:spPr>
          <a:xfrm>
            <a:off x="5035500" y="1540989"/>
            <a:ext cx="3028803" cy="473549"/>
          </a:xfrm>
          <a:prstGeom prst="rect">
            <a:avLst/>
          </a:prstGeom>
        </p:spPr>
        <p:txBody>
          <a:bodyPr numCol="1" spcCol="274320"/>
          <a:lstStyle>
            <a:lvl1pPr marL="0" indent="0" algn="l">
              <a:spcBef>
                <a:spcPts val="1536"/>
              </a:spcBef>
              <a:buFont typeface="Arial" charset="0"/>
              <a:buNone/>
              <a:defRPr sz="2000" baseline="0">
                <a:solidFill>
                  <a:schemeClr val="tx1">
                    <a:lumMod val="75000"/>
                    <a:lumOff val="25000"/>
                  </a:schemeClr>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Lorem</a:t>
            </a:r>
            <a:r>
              <a:rPr lang="en-US" dirty="0"/>
              <a:t> </a:t>
            </a:r>
            <a:r>
              <a:rPr lang="en-US" dirty="0" err="1"/>
              <a:t>ipsum</a:t>
            </a:r>
            <a:endParaRPr lang="en-US" dirty="0"/>
          </a:p>
        </p:txBody>
      </p:sp>
      <p:sp>
        <p:nvSpPr>
          <p:cNvPr id="14" name="Content Placeholder 5"/>
          <p:cNvSpPr>
            <a:spLocks noGrp="1"/>
          </p:cNvSpPr>
          <p:nvPr>
            <p:ph sz="quarter" idx="18" hasCustomPrompt="1"/>
          </p:nvPr>
        </p:nvSpPr>
        <p:spPr>
          <a:xfrm>
            <a:off x="5035500" y="2236137"/>
            <a:ext cx="3028803" cy="2159047"/>
          </a:xfrm>
          <a:prstGeom prst="rect">
            <a:avLst/>
          </a:prstGeom>
        </p:spPr>
        <p:txBody>
          <a:bodyPr numCol="1" spcCol="274320"/>
          <a:lstStyle>
            <a:lvl1pPr marL="164592" marR="0" indent="-164592" algn="l" defTabSz="457200" rtl="0" eaLnBrk="1" fontAlgn="auto" latinLnBrk="0" hangingPunct="1">
              <a:lnSpc>
                <a:spcPct val="100000"/>
              </a:lnSpc>
              <a:spcBef>
                <a:spcPts val="1536"/>
              </a:spcBef>
              <a:spcAft>
                <a:spcPts val="0"/>
              </a:spcAft>
              <a:buClrTx/>
              <a:buSzTx/>
              <a:buFont typeface="Arial" charset="0"/>
              <a:buChar char="•"/>
              <a:tabLst/>
              <a:defRPr sz="1600" baseline="0">
                <a:solidFill>
                  <a:schemeClr val="tx1">
                    <a:lumMod val="75000"/>
                    <a:lumOff val="25000"/>
                  </a:schemeClr>
                </a:solidFill>
                <a:latin typeface="Arial Narrow" charset="0"/>
                <a:ea typeface="Arial Narrow" charset="0"/>
                <a:cs typeface="Arial Narrow" charset="0"/>
              </a:defRPr>
            </a:lvl1pPr>
            <a:lvl2pPr marL="651510" indent="-194310">
              <a:spcBef>
                <a:spcPts val="984"/>
              </a:spcBef>
              <a:buClr>
                <a:schemeClr val="bg1">
                  <a:lumMod val="50000"/>
                </a:schemeClr>
              </a:buClr>
              <a:buFont typeface="Courier New" charset="0"/>
              <a:buChar char="o"/>
              <a:defRPr sz="1600">
                <a:solidFill>
                  <a:schemeClr val="tx1">
                    <a:lumMod val="75000"/>
                    <a:lumOff val="25000"/>
                  </a:schemeClr>
                </a:solidFill>
                <a:latin typeface="Arial Narrow" charset="0"/>
                <a:ea typeface="Arial Narrow" charset="0"/>
                <a:cs typeface="Arial Narrow" charset="0"/>
              </a:defRPr>
            </a:lvl2pPr>
            <a:lvl3pPr marL="914400" indent="0">
              <a:buNone/>
              <a:defRPr/>
            </a:lvl3pPr>
            <a:lvl4pPr marL="1371600" indent="0">
              <a:buNone/>
              <a:defRPr/>
            </a:lvl4pPr>
            <a:lvl5pPr marL="1828800" indent="0">
              <a:buNone/>
              <a:defRPr/>
            </a:lvl5pPr>
          </a:lstStyle>
          <a:p>
            <a:pPr lvl="0"/>
            <a:r>
              <a:rPr lang="en-US" dirty="0" err="1"/>
              <a:t>Aenean</a:t>
            </a:r>
            <a:r>
              <a:rPr lang="en-US" dirty="0"/>
              <a:t> </a:t>
            </a:r>
            <a:r>
              <a:rPr lang="en-US" dirty="0" err="1"/>
              <a:t>massa</a:t>
            </a:r>
            <a:r>
              <a:rPr lang="en-US" dirty="0"/>
              <a:t>. 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a:t>
            </a:r>
            <a:r>
              <a:rPr lang="en-US" dirty="0" err="1"/>
              <a:t>ridiculus</a:t>
            </a:r>
            <a:r>
              <a:rPr lang="en-US" dirty="0"/>
              <a:t> mus.</a:t>
            </a:r>
          </a:p>
          <a:p>
            <a:pPr lvl="1"/>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a:t>
            </a:r>
          </a:p>
        </p:txBody>
      </p:sp>
      <p:sp>
        <p:nvSpPr>
          <p:cNvPr id="15" name="Content Placeholder 4"/>
          <p:cNvSpPr>
            <a:spLocks noGrp="1"/>
          </p:cNvSpPr>
          <p:nvPr>
            <p:ph sz="quarter" idx="19" hasCustomPrompt="1"/>
          </p:nvPr>
        </p:nvSpPr>
        <p:spPr>
          <a:xfrm>
            <a:off x="877834" y="2198217"/>
            <a:ext cx="3196456" cy="2234888"/>
          </a:xfrm>
          <a:prstGeom prst="rect">
            <a:avLst/>
          </a:prstGeom>
        </p:spPr>
        <p:txBody>
          <a:bodyPr/>
          <a:lstStyle>
            <a:lvl1pPr marL="164592" marR="0" indent="-164592" algn="l" defTabSz="457200" rtl="0" eaLnBrk="1" fontAlgn="auto" latinLnBrk="0" hangingPunct="1">
              <a:lnSpc>
                <a:spcPct val="100000"/>
              </a:lnSpc>
              <a:spcBef>
                <a:spcPts val="1032"/>
              </a:spcBef>
              <a:spcAft>
                <a:spcPts val="0"/>
              </a:spcAft>
              <a:buClr>
                <a:schemeClr val="bg1"/>
              </a:buClr>
              <a:buSzPct val="110000"/>
              <a:buFont typeface="Arial" charset="0"/>
              <a:buChar char="•"/>
              <a:tabLst/>
              <a:defRPr sz="1600">
                <a:solidFill>
                  <a:schemeClr val="bg1"/>
                </a:solidFill>
                <a:latin typeface="Arial Narrow" charset="0"/>
                <a:ea typeface="Arial Narrow" charset="0"/>
                <a:cs typeface="Arial Narrow" charset="0"/>
              </a:defRPr>
            </a:lvl1pPr>
            <a:lvl2pPr marL="651510" indent="-194310">
              <a:spcBef>
                <a:spcPts val="984"/>
              </a:spcBef>
              <a:buClr>
                <a:schemeClr val="bg1"/>
              </a:buClr>
              <a:buFont typeface="Courier New" charset="0"/>
              <a:buChar char="o"/>
              <a:defRPr sz="1600">
                <a:solidFill>
                  <a:schemeClr val="bg1"/>
                </a:solidFill>
                <a:latin typeface="Arial Narrow" charset="0"/>
                <a:ea typeface="Arial Narrow" charset="0"/>
                <a:cs typeface="Arial Narrow" charset="0"/>
              </a:defRPr>
            </a:lvl2pPr>
            <a:lvl3pPr>
              <a:defRPr sz="2200">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a:p>
            <a:pPr lvl="1"/>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a:t>
            </a:r>
          </a:p>
          <a:p>
            <a:pPr lvl="0"/>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a:t>
            </a:r>
          </a:p>
        </p:txBody>
      </p:sp>
    </p:spTree>
    <p:extLst>
      <p:ext uri="{BB962C8B-B14F-4D97-AF65-F5344CB8AC3E}">
        <p14:creationId xmlns:p14="http://schemas.microsoft.com/office/powerpoint/2010/main" val="14996948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sp>
        <p:nvSpPr>
          <p:cNvPr id="8" name="Rectangle 7"/>
          <p:cNvSpPr/>
          <p:nvPr userDrawn="1"/>
        </p:nvSpPr>
        <p:spPr>
          <a:xfrm>
            <a:off x="0" y="2228850"/>
            <a:ext cx="9144000" cy="2557463"/>
          </a:xfrm>
          <a:prstGeom prst="rect">
            <a:avLst/>
          </a:prstGeom>
          <a:solidFill>
            <a:srgbClr val="6CA4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Content Placeholder 16"/>
          <p:cNvSpPr>
            <a:spLocks noGrp="1"/>
          </p:cNvSpPr>
          <p:nvPr>
            <p:ph sz="quarter" idx="12" hasCustomPrompt="1"/>
          </p:nvPr>
        </p:nvSpPr>
        <p:spPr>
          <a:xfrm>
            <a:off x="1500187" y="3057525"/>
            <a:ext cx="6143625" cy="742950"/>
          </a:xfrm>
          <a:prstGeom prst="rect">
            <a:avLst/>
          </a:prstGeom>
        </p:spPr>
        <p:txBody>
          <a:bodyPr/>
          <a:lstStyle>
            <a:lvl1pPr marL="0" indent="0" algn="ctr">
              <a:buNone/>
              <a:defRPr sz="4000">
                <a:solidFill>
                  <a:schemeClr val="bg1"/>
                </a:solidFill>
                <a:latin typeface="Arial Narrow" charset="0"/>
                <a:ea typeface="Arial Narrow" charset="0"/>
                <a:cs typeface="Arial Narrow" charset="0"/>
              </a:defRPr>
            </a:lvl1pPr>
          </a:lstStyle>
          <a:p>
            <a:pPr lvl="0"/>
            <a:r>
              <a:rPr lang="en-US" dirty="0" err="1"/>
              <a:t>Lorem</a:t>
            </a:r>
            <a:r>
              <a:rPr lang="en-US" dirty="0"/>
              <a:t> </a:t>
            </a:r>
            <a:r>
              <a:rPr lang="en-US" dirty="0" err="1"/>
              <a:t>ipsum</a:t>
            </a:r>
            <a:r>
              <a:rPr lang="en-US" dirty="0"/>
              <a:t> dolor sit </a:t>
            </a:r>
            <a:r>
              <a:rPr lang="en-US" dirty="0" err="1"/>
              <a:t>amet</a:t>
            </a:r>
            <a:endParaRPr lang="en-US" dirty="0"/>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Tree>
    <p:extLst>
      <p:ext uri="{BB962C8B-B14F-4D97-AF65-F5344CB8AC3E}">
        <p14:creationId xmlns:p14="http://schemas.microsoft.com/office/powerpoint/2010/main" val="12570043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 Screen-Horizontal - centered text">
    <p:spTree>
      <p:nvGrpSpPr>
        <p:cNvPr id="1" name=""/>
        <p:cNvGrpSpPr/>
        <p:nvPr/>
      </p:nvGrpSpPr>
      <p:grpSpPr>
        <a:xfrm>
          <a:off x="0" y="0"/>
          <a:ext cx="0" cy="0"/>
          <a:chOff x="0" y="0"/>
          <a:chExt cx="0" cy="0"/>
        </a:xfrm>
      </p:grpSpPr>
      <p:sp>
        <p:nvSpPr>
          <p:cNvPr id="2" name="Rectangle 1"/>
          <p:cNvSpPr/>
          <p:nvPr userDrawn="1"/>
        </p:nvSpPr>
        <p:spPr>
          <a:xfrm>
            <a:off x="0" y="4772842"/>
            <a:ext cx="9144000" cy="1406460"/>
          </a:xfrm>
          <a:prstGeom prst="rect">
            <a:avLst/>
          </a:prstGeom>
          <a:solidFill>
            <a:srgbClr val="6CA4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sp>
        <p:nvSpPr>
          <p:cNvPr id="6"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12" name="Content Placeholder 5"/>
          <p:cNvSpPr>
            <a:spLocks noGrp="1"/>
          </p:cNvSpPr>
          <p:nvPr>
            <p:ph sz="quarter" idx="14" hasCustomPrompt="1"/>
          </p:nvPr>
        </p:nvSpPr>
        <p:spPr>
          <a:xfrm>
            <a:off x="1205789" y="5013860"/>
            <a:ext cx="6714827" cy="951315"/>
          </a:xfrm>
          <a:prstGeom prst="rect">
            <a:avLst/>
          </a:prstGeom>
        </p:spPr>
        <p:txBody>
          <a:bodyPr numCol="1" spcCol="274320"/>
          <a:lstStyle>
            <a:lvl1pPr marL="0" indent="0" algn="ctr">
              <a:spcBef>
                <a:spcPts val="1536"/>
              </a:spcBef>
              <a:buFont typeface="Arial" charset="0"/>
              <a:buNone/>
              <a:defRPr sz="1600" baseline="0">
                <a:solidFill>
                  <a:schemeClr val="bg1"/>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 </a:t>
            </a:r>
            <a:r>
              <a:rPr lang="en-US" dirty="0" err="1"/>
              <a:t>Quisque</a:t>
            </a:r>
            <a:r>
              <a:rPr lang="en-US" dirty="0"/>
              <a:t> </a:t>
            </a:r>
            <a:r>
              <a:rPr lang="en-US" dirty="0" err="1"/>
              <a:t>rutrum</a:t>
            </a:r>
            <a:r>
              <a:rPr lang="en-US" dirty="0"/>
              <a:t>. </a:t>
            </a:r>
            <a:r>
              <a:rPr lang="en-US" dirty="0" err="1"/>
              <a:t>Aenean</a:t>
            </a:r>
            <a:r>
              <a:rPr lang="en-US" dirty="0"/>
              <a:t> </a:t>
            </a:r>
            <a:r>
              <a:rPr lang="en-US" dirty="0" err="1"/>
              <a:t>imperdiet</a:t>
            </a:r>
            <a:r>
              <a:rPr lang="en-US" dirty="0"/>
              <a:t>. </a:t>
            </a:r>
            <a:r>
              <a:rPr lang="en-US" dirty="0" err="1"/>
              <a:t>Etiam</a:t>
            </a:r>
            <a:r>
              <a:rPr lang="en-US" dirty="0"/>
              <a:t> </a:t>
            </a:r>
            <a:r>
              <a:rPr lang="en-US" dirty="0" err="1"/>
              <a:t>ultricies</a:t>
            </a:r>
            <a:r>
              <a:rPr lang="en-US" dirty="0"/>
              <a:t> nisi </a:t>
            </a:r>
            <a:r>
              <a:rPr lang="en-US" dirty="0" err="1"/>
              <a:t>vel</a:t>
            </a:r>
            <a:r>
              <a:rPr lang="en-US" dirty="0"/>
              <a:t> </a:t>
            </a:r>
            <a:r>
              <a:rPr lang="en-US" dirty="0" err="1"/>
              <a:t>augue</a:t>
            </a:r>
            <a:r>
              <a:rPr lang="en-US" dirty="0"/>
              <a:t>. </a:t>
            </a:r>
            <a:r>
              <a:rPr lang="en-US" dirty="0" err="1"/>
              <a:t>Curabitur</a:t>
            </a:r>
            <a:r>
              <a:rPr lang="en-US" dirty="0"/>
              <a:t> </a:t>
            </a:r>
            <a:r>
              <a:rPr lang="en-US" dirty="0" err="1"/>
              <a:t>ullamcorper</a:t>
            </a:r>
            <a:r>
              <a:rPr lang="en-US" dirty="0"/>
              <a:t> </a:t>
            </a:r>
            <a:r>
              <a:rPr lang="en-US" dirty="0" err="1"/>
              <a:t>ultricies</a:t>
            </a:r>
            <a:r>
              <a:rPr lang="en-US" dirty="0"/>
              <a:t> nisi. Nam </a:t>
            </a:r>
            <a:r>
              <a:rPr lang="en-US" dirty="0" err="1"/>
              <a:t>eget</a:t>
            </a:r>
            <a:r>
              <a:rPr lang="en-US" dirty="0"/>
              <a:t> dui. </a:t>
            </a:r>
            <a:r>
              <a:rPr lang="en-US" dirty="0" err="1"/>
              <a:t>Etiam</a:t>
            </a:r>
            <a:r>
              <a:rPr lang="en-US" dirty="0"/>
              <a:t> </a:t>
            </a:r>
            <a:r>
              <a:rPr lang="en-US" dirty="0" err="1"/>
              <a:t>rhoncus</a:t>
            </a:r>
            <a:r>
              <a:rPr lang="en-US" dirty="0"/>
              <a:t>. Maecenas tempus, </a:t>
            </a:r>
            <a:r>
              <a:rPr lang="en-US" dirty="0" err="1"/>
              <a:t>tellus</a:t>
            </a:r>
            <a:r>
              <a:rPr lang="en-US" dirty="0"/>
              <a:t> </a:t>
            </a:r>
            <a:r>
              <a:rPr lang="en-US" dirty="0" err="1"/>
              <a:t>eget</a:t>
            </a:r>
            <a:r>
              <a:rPr lang="en-US" dirty="0"/>
              <a:t> </a:t>
            </a:r>
            <a:r>
              <a:rPr lang="en-US" dirty="0" err="1"/>
              <a:t>condimentum</a:t>
            </a:r>
            <a:r>
              <a:rPr lang="en-US" dirty="0"/>
              <a:t> </a:t>
            </a:r>
            <a:r>
              <a:rPr lang="en-US" dirty="0" err="1"/>
              <a:t>rhoncus</a:t>
            </a:r>
            <a:r>
              <a:rPr lang="en-US" dirty="0"/>
              <a:t>, </a:t>
            </a:r>
            <a:r>
              <a:rPr lang="en-US" dirty="0" err="1"/>
              <a:t>sem</a:t>
            </a:r>
            <a:r>
              <a:rPr lang="en-US" dirty="0"/>
              <a:t> quam</a:t>
            </a:r>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6433" y="1125706"/>
            <a:ext cx="4333540" cy="3457544"/>
          </a:xfrm>
          <a:prstGeom prst="rect">
            <a:avLst/>
          </a:prstGeom>
        </p:spPr>
      </p:pic>
    </p:spTree>
    <p:extLst>
      <p:ext uri="{BB962C8B-B14F-4D97-AF65-F5344CB8AC3E}">
        <p14:creationId xmlns:p14="http://schemas.microsoft.com/office/powerpoint/2010/main" val="13868958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 Screen-3 column Horizontal Callout">
    <p:spTree>
      <p:nvGrpSpPr>
        <p:cNvPr id="1" name=""/>
        <p:cNvGrpSpPr/>
        <p:nvPr/>
      </p:nvGrpSpPr>
      <p:grpSpPr>
        <a:xfrm>
          <a:off x="0" y="0"/>
          <a:ext cx="0" cy="0"/>
          <a:chOff x="0" y="0"/>
          <a:chExt cx="0" cy="0"/>
        </a:xfrm>
      </p:grpSpPr>
      <p:sp>
        <p:nvSpPr>
          <p:cNvPr id="2" name="Rectangle 1"/>
          <p:cNvSpPr/>
          <p:nvPr userDrawn="1"/>
        </p:nvSpPr>
        <p:spPr>
          <a:xfrm>
            <a:off x="0" y="4772842"/>
            <a:ext cx="9144000" cy="1406460"/>
          </a:xfrm>
          <a:prstGeom prst="rect">
            <a:avLst/>
          </a:prstGeom>
          <a:solidFill>
            <a:srgbClr val="6CA4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sp>
        <p:nvSpPr>
          <p:cNvPr id="6"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12" name="Content Placeholder 5"/>
          <p:cNvSpPr>
            <a:spLocks noGrp="1"/>
          </p:cNvSpPr>
          <p:nvPr>
            <p:ph sz="quarter" idx="14" hasCustomPrompt="1"/>
          </p:nvPr>
        </p:nvSpPr>
        <p:spPr>
          <a:xfrm>
            <a:off x="2671502" y="5013860"/>
            <a:ext cx="6157838" cy="951315"/>
          </a:xfrm>
          <a:prstGeom prst="rect">
            <a:avLst/>
          </a:prstGeom>
        </p:spPr>
        <p:txBody>
          <a:bodyPr numCol="3" spcCol="274320"/>
          <a:lstStyle>
            <a:lvl1pPr marL="164592" indent="-164592" algn="l">
              <a:spcBef>
                <a:spcPts val="1536"/>
              </a:spcBef>
              <a:buFont typeface="Arial" charset="0"/>
              <a:buChar char="•"/>
              <a:defRPr sz="1400" baseline="0">
                <a:solidFill>
                  <a:schemeClr val="bg1"/>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pellentesqe</a:t>
            </a:r>
            <a:r>
              <a:rPr lang="en-US" dirty="0"/>
              <a:t> </a:t>
            </a:r>
            <a:r>
              <a:rPr lang="en-US" dirty="0" err="1"/>
              <a:t>eu</a:t>
            </a:r>
            <a:r>
              <a:rPr lang="en-US" dirty="0"/>
              <a:t>, </a:t>
            </a:r>
            <a:r>
              <a:rPr lang="en-US" dirty="0" err="1"/>
              <a:t>pretium</a:t>
            </a:r>
            <a:r>
              <a:rPr lang="en-US" dirty="0"/>
              <a:t> </a:t>
            </a:r>
            <a:r>
              <a:rPr lang="en-US" dirty="0" err="1"/>
              <a:t>quis</a:t>
            </a:r>
            <a:r>
              <a:rPr lang="en-US" dirty="0"/>
              <a:t>, sem. </a:t>
            </a:r>
          </a:p>
          <a:p>
            <a:pPr lvl="0"/>
            <a:endParaRPr lang="en-US" dirty="0"/>
          </a:p>
          <a:p>
            <a:pPr lvl="0"/>
            <a:r>
              <a:rPr lang="en-US" dirty="0" err="1"/>
              <a:t>Aenean</a:t>
            </a:r>
            <a:r>
              <a:rPr lang="en-US" dirty="0"/>
              <a:t> </a:t>
            </a:r>
            <a:r>
              <a:rPr lang="en-US" dirty="0" err="1"/>
              <a:t>massa</a:t>
            </a:r>
            <a:r>
              <a:rPr lang="en-US" dirty="0"/>
              <a:t>. 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a:t>
            </a:r>
          </a:p>
          <a:p>
            <a:pPr lvl="0"/>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pellentsque</a:t>
            </a:r>
            <a:r>
              <a:rPr lang="en-US" dirty="0"/>
              <a:t> </a:t>
            </a:r>
            <a:r>
              <a:rPr lang="en-US" dirty="0" err="1"/>
              <a:t>eu</a:t>
            </a:r>
            <a:r>
              <a:rPr lang="en-US" dirty="0"/>
              <a:t>, </a:t>
            </a:r>
            <a:r>
              <a:rPr lang="en-US" dirty="0" err="1"/>
              <a:t>pretium</a:t>
            </a:r>
            <a:r>
              <a:rPr lang="en-US" dirty="0"/>
              <a:t> </a:t>
            </a:r>
            <a:r>
              <a:rPr lang="en-US" dirty="0" err="1"/>
              <a:t>quis</a:t>
            </a:r>
            <a:r>
              <a:rPr lang="en-US" dirty="0"/>
              <a:t>, sem. </a:t>
            </a:r>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6433" y="1125706"/>
            <a:ext cx="4333540" cy="3457544"/>
          </a:xfrm>
          <a:prstGeom prst="rect">
            <a:avLst/>
          </a:prstGeom>
        </p:spPr>
      </p:pic>
      <p:sp>
        <p:nvSpPr>
          <p:cNvPr id="18" name="Content Placeholder 17"/>
          <p:cNvSpPr>
            <a:spLocks noGrp="1"/>
          </p:cNvSpPr>
          <p:nvPr>
            <p:ph sz="quarter" idx="15" hasCustomPrompt="1"/>
          </p:nvPr>
        </p:nvSpPr>
        <p:spPr>
          <a:xfrm>
            <a:off x="316968" y="5288093"/>
            <a:ext cx="2110535" cy="402848"/>
          </a:xfrm>
          <a:prstGeom prst="rect">
            <a:avLst/>
          </a:prstGeom>
        </p:spPr>
        <p:txBody>
          <a:bodyPr/>
          <a:lstStyle>
            <a:lvl1pPr marL="0" indent="0">
              <a:buNone/>
              <a:defRPr sz="2200">
                <a:solidFill>
                  <a:schemeClr val="bg1"/>
                </a:solidFill>
                <a:latin typeface="Arial Narrow" charset="0"/>
                <a:ea typeface="Arial Narrow" charset="0"/>
                <a:cs typeface="Arial Narrow" charset="0"/>
              </a:defRPr>
            </a:lvl1pPr>
          </a:lstStyle>
          <a:p>
            <a:pPr lvl="0"/>
            <a:r>
              <a:rPr lang="en-US" dirty="0"/>
              <a:t>Callout header</a:t>
            </a:r>
          </a:p>
        </p:txBody>
      </p:sp>
    </p:spTree>
    <p:extLst>
      <p:ext uri="{BB962C8B-B14F-4D97-AF65-F5344CB8AC3E}">
        <p14:creationId xmlns:p14="http://schemas.microsoft.com/office/powerpoint/2010/main" val="2473737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Mobile - 3 screens">
    <p:spTree>
      <p:nvGrpSpPr>
        <p:cNvPr id="1" name=""/>
        <p:cNvGrpSpPr/>
        <p:nvPr/>
      </p:nvGrpSpPr>
      <p:grpSpPr>
        <a:xfrm>
          <a:off x="0" y="0"/>
          <a:ext cx="0" cy="0"/>
          <a:chOff x="0" y="0"/>
          <a:chExt cx="0" cy="0"/>
        </a:xfrm>
      </p:grpSpPr>
      <p:sp>
        <p:nvSpPr>
          <p:cNvPr id="19" name="Rectangle 18"/>
          <p:cNvSpPr/>
          <p:nvPr userDrawn="1"/>
        </p:nvSpPr>
        <p:spPr>
          <a:xfrm>
            <a:off x="0" y="2143464"/>
            <a:ext cx="9144000" cy="2764714"/>
          </a:xfrm>
          <a:prstGeom prst="rect">
            <a:avLst/>
          </a:prstGeom>
          <a:solidFill>
            <a:srgbClr val="6CA4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sp>
        <p:nvSpPr>
          <p:cNvPr id="6"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pic>
        <p:nvPicPr>
          <p:cNvPr id="5" name="Picture 4"/>
          <p:cNvPicPr>
            <a:picLocks noChangeAspect="1"/>
          </p:cNvPicPr>
          <p:nvPr userDrawn="1"/>
        </p:nvPicPr>
        <p:blipFill rotWithShape="1">
          <a:blip r:embed="rId3">
            <a:extLst>
              <a:ext uri="{28A0092B-C50C-407E-A947-70E740481C1C}">
                <a14:useLocalDpi xmlns:a14="http://schemas.microsoft.com/office/drawing/2010/main" val="0"/>
              </a:ext>
            </a:extLst>
          </a:blip>
          <a:srcRect l="25373" t="5687" r="28536" b="7021"/>
          <a:stretch/>
        </p:blipFill>
        <p:spPr>
          <a:xfrm>
            <a:off x="603701" y="1598603"/>
            <a:ext cx="2060504" cy="3902357"/>
          </a:xfrm>
          <a:prstGeom prst="rect">
            <a:avLst/>
          </a:prstGeom>
          <a:effectLst>
            <a:outerShdw blurRad="228600" dist="101600" dir="2700000" algn="tl" rotWithShape="0">
              <a:prstClr val="black">
                <a:alpha val="30000"/>
              </a:prstClr>
            </a:outerShdw>
          </a:effectLst>
        </p:spPr>
      </p:pic>
      <p:sp>
        <p:nvSpPr>
          <p:cNvPr id="16" name="Content Placeholder 5"/>
          <p:cNvSpPr>
            <a:spLocks noGrp="1"/>
          </p:cNvSpPr>
          <p:nvPr>
            <p:ph sz="quarter" idx="15" hasCustomPrompt="1"/>
          </p:nvPr>
        </p:nvSpPr>
        <p:spPr>
          <a:xfrm>
            <a:off x="3515418" y="3043399"/>
            <a:ext cx="4466757" cy="909169"/>
          </a:xfrm>
          <a:prstGeom prst="rect">
            <a:avLst/>
          </a:prstGeom>
        </p:spPr>
        <p:txBody>
          <a:bodyPr numCol="1" spcCol="274320"/>
          <a:lstStyle>
            <a:lvl1pPr marL="0" indent="0" algn="l">
              <a:spcBef>
                <a:spcPts val="1536"/>
              </a:spcBef>
              <a:buFont typeface="Arial" charset="0"/>
              <a:buNone/>
              <a:defRPr sz="2200" baseline="0">
                <a:solidFill>
                  <a:schemeClr val="bg1"/>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pellentesqe</a:t>
            </a:r>
            <a:r>
              <a:rPr lang="en-US" dirty="0"/>
              <a:t> </a:t>
            </a:r>
            <a:r>
              <a:rPr lang="en-US" dirty="0" err="1"/>
              <a:t>eu</a:t>
            </a:r>
            <a:r>
              <a:rPr lang="en-US" dirty="0"/>
              <a:t>, </a:t>
            </a:r>
            <a:r>
              <a:rPr lang="en-US" dirty="0" err="1"/>
              <a:t>pretium</a:t>
            </a:r>
            <a:r>
              <a:rPr lang="en-US" dirty="0"/>
              <a:t> </a:t>
            </a:r>
            <a:r>
              <a:rPr lang="en-US" dirty="0" err="1"/>
              <a:t>quis</a:t>
            </a:r>
            <a:r>
              <a:rPr lang="en-US" dirty="0"/>
              <a:t>, sem. </a:t>
            </a:r>
          </a:p>
        </p:txBody>
      </p:sp>
    </p:spTree>
    <p:extLst>
      <p:ext uri="{BB962C8B-B14F-4D97-AF65-F5344CB8AC3E}">
        <p14:creationId xmlns:p14="http://schemas.microsoft.com/office/powerpoint/2010/main" val="13254468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obile - 3 screens + Callout">
    <p:spTree>
      <p:nvGrpSpPr>
        <p:cNvPr id="1" name=""/>
        <p:cNvGrpSpPr/>
        <p:nvPr/>
      </p:nvGrpSpPr>
      <p:grpSpPr>
        <a:xfrm>
          <a:off x="0" y="0"/>
          <a:ext cx="0" cy="0"/>
          <a:chOff x="0" y="0"/>
          <a:chExt cx="0" cy="0"/>
        </a:xfrm>
      </p:grpSpPr>
      <p:sp>
        <p:nvSpPr>
          <p:cNvPr id="2" name="Rectangle 1"/>
          <p:cNvSpPr/>
          <p:nvPr userDrawn="1"/>
        </p:nvSpPr>
        <p:spPr>
          <a:xfrm>
            <a:off x="1" y="1852839"/>
            <a:ext cx="9144000" cy="2460812"/>
          </a:xfrm>
          <a:prstGeom prst="rect">
            <a:avLst/>
          </a:prstGeom>
          <a:solidFill>
            <a:srgbClr val="6CA4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sp>
        <p:nvSpPr>
          <p:cNvPr id="6"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12" name="Content Placeholder 5"/>
          <p:cNvSpPr>
            <a:spLocks noGrp="1"/>
          </p:cNvSpPr>
          <p:nvPr>
            <p:ph sz="quarter" idx="14" hasCustomPrompt="1"/>
          </p:nvPr>
        </p:nvSpPr>
        <p:spPr>
          <a:xfrm>
            <a:off x="805176" y="4927188"/>
            <a:ext cx="1987995" cy="768375"/>
          </a:xfrm>
          <a:prstGeom prst="rect">
            <a:avLst/>
          </a:prstGeom>
        </p:spPr>
        <p:txBody>
          <a:bodyPr numCol="1" spcCol="274320"/>
          <a:lstStyle>
            <a:lvl1pPr marL="0" indent="0" algn="ctr">
              <a:spcBef>
                <a:spcPts val="1536"/>
              </a:spcBef>
              <a:buFont typeface="Arial" charset="0"/>
              <a:buNone/>
              <a:defRPr sz="1400" baseline="0">
                <a:solidFill>
                  <a:schemeClr val="tx1">
                    <a:lumMod val="75000"/>
                    <a:lumOff val="25000"/>
                  </a:schemeClr>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pellentesqe</a:t>
            </a:r>
            <a:r>
              <a:rPr lang="en-US" dirty="0"/>
              <a:t> </a:t>
            </a:r>
            <a:r>
              <a:rPr lang="en-US" dirty="0" err="1"/>
              <a:t>eu</a:t>
            </a:r>
            <a:r>
              <a:rPr lang="en-US" dirty="0"/>
              <a:t>, </a:t>
            </a:r>
            <a:r>
              <a:rPr lang="en-US" dirty="0" err="1"/>
              <a:t>pretium</a:t>
            </a:r>
            <a:r>
              <a:rPr lang="en-US" dirty="0"/>
              <a:t> </a:t>
            </a:r>
            <a:r>
              <a:rPr lang="en-US" dirty="0" err="1"/>
              <a:t>quis</a:t>
            </a:r>
            <a:r>
              <a:rPr lang="en-US" dirty="0"/>
              <a:t>, sem. </a:t>
            </a:r>
          </a:p>
        </p:txBody>
      </p:sp>
      <p:pic>
        <p:nvPicPr>
          <p:cNvPr id="5" name="Picture 4"/>
          <p:cNvPicPr>
            <a:picLocks noChangeAspect="1"/>
          </p:cNvPicPr>
          <p:nvPr userDrawn="1"/>
        </p:nvPicPr>
        <p:blipFill rotWithShape="1">
          <a:blip r:embed="rId3">
            <a:extLst>
              <a:ext uri="{28A0092B-C50C-407E-A947-70E740481C1C}">
                <a14:useLocalDpi xmlns:a14="http://schemas.microsoft.com/office/drawing/2010/main" val="0"/>
              </a:ext>
            </a:extLst>
          </a:blip>
          <a:srcRect l="25373" t="5687" r="28536" b="7021"/>
          <a:stretch/>
        </p:blipFill>
        <p:spPr>
          <a:xfrm>
            <a:off x="879021" y="1367314"/>
            <a:ext cx="1840307" cy="3485329"/>
          </a:xfrm>
          <a:prstGeom prst="rect">
            <a:avLst/>
          </a:prstGeom>
          <a:effectLst>
            <a:outerShdw blurRad="254000" dist="165100" dir="2700000" algn="tl" rotWithShape="0">
              <a:prstClr val="black">
                <a:alpha val="20000"/>
              </a:prstClr>
            </a:outerShdw>
          </a:effectLst>
        </p:spPr>
      </p:pic>
      <p:pic>
        <p:nvPicPr>
          <p:cNvPr id="13" name="Picture 12"/>
          <p:cNvPicPr>
            <a:picLocks noChangeAspect="1"/>
          </p:cNvPicPr>
          <p:nvPr userDrawn="1"/>
        </p:nvPicPr>
        <p:blipFill rotWithShape="1">
          <a:blip r:embed="rId3">
            <a:extLst>
              <a:ext uri="{28A0092B-C50C-407E-A947-70E740481C1C}">
                <a14:useLocalDpi xmlns:a14="http://schemas.microsoft.com/office/drawing/2010/main" val="0"/>
              </a:ext>
            </a:extLst>
          </a:blip>
          <a:srcRect l="25373" t="5687" r="28536" b="7021"/>
          <a:stretch/>
        </p:blipFill>
        <p:spPr>
          <a:xfrm>
            <a:off x="3266885" y="1361177"/>
            <a:ext cx="1840307" cy="3485329"/>
          </a:xfrm>
          <a:prstGeom prst="rect">
            <a:avLst/>
          </a:prstGeom>
          <a:effectLst>
            <a:outerShdw blurRad="254000" dist="165100" dir="2700000" algn="tl" rotWithShape="0">
              <a:prstClr val="black">
                <a:alpha val="20000"/>
              </a:prstClr>
            </a:outerShdw>
          </a:effectLst>
        </p:spPr>
      </p:pic>
      <p:sp>
        <p:nvSpPr>
          <p:cNvPr id="16" name="Content Placeholder 5"/>
          <p:cNvSpPr>
            <a:spLocks noGrp="1"/>
          </p:cNvSpPr>
          <p:nvPr>
            <p:ph sz="quarter" idx="15" hasCustomPrompt="1"/>
          </p:nvPr>
        </p:nvSpPr>
        <p:spPr>
          <a:xfrm>
            <a:off x="3193040" y="4927187"/>
            <a:ext cx="1987995" cy="768375"/>
          </a:xfrm>
          <a:prstGeom prst="rect">
            <a:avLst/>
          </a:prstGeom>
        </p:spPr>
        <p:txBody>
          <a:bodyPr numCol="1" spcCol="274320"/>
          <a:lstStyle>
            <a:lvl1pPr marL="0" indent="0" algn="ctr">
              <a:spcBef>
                <a:spcPts val="1536"/>
              </a:spcBef>
              <a:buFont typeface="Arial" charset="0"/>
              <a:buNone/>
              <a:defRPr sz="1400" baseline="0">
                <a:solidFill>
                  <a:schemeClr val="tx1">
                    <a:lumMod val="75000"/>
                    <a:lumOff val="25000"/>
                  </a:schemeClr>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pellentesqe</a:t>
            </a:r>
            <a:r>
              <a:rPr lang="en-US" dirty="0"/>
              <a:t> </a:t>
            </a:r>
            <a:r>
              <a:rPr lang="en-US" dirty="0" err="1"/>
              <a:t>eu</a:t>
            </a:r>
            <a:r>
              <a:rPr lang="en-US" dirty="0"/>
              <a:t>, </a:t>
            </a:r>
            <a:r>
              <a:rPr lang="en-US" dirty="0" err="1"/>
              <a:t>pretium</a:t>
            </a:r>
            <a:r>
              <a:rPr lang="en-US" dirty="0"/>
              <a:t> </a:t>
            </a:r>
            <a:r>
              <a:rPr lang="en-US" dirty="0" err="1"/>
              <a:t>quis</a:t>
            </a:r>
            <a:r>
              <a:rPr lang="en-US" dirty="0"/>
              <a:t>, sem. </a:t>
            </a:r>
          </a:p>
        </p:txBody>
      </p:sp>
      <p:sp>
        <p:nvSpPr>
          <p:cNvPr id="19" name="Content Placeholder 5"/>
          <p:cNvSpPr>
            <a:spLocks noGrp="1"/>
          </p:cNvSpPr>
          <p:nvPr>
            <p:ph sz="quarter" idx="16" hasCustomPrompt="1"/>
          </p:nvPr>
        </p:nvSpPr>
        <p:spPr>
          <a:xfrm>
            <a:off x="5830644" y="2164962"/>
            <a:ext cx="2657139" cy="1877758"/>
          </a:xfrm>
          <a:prstGeom prst="rect">
            <a:avLst/>
          </a:prstGeom>
        </p:spPr>
        <p:txBody>
          <a:bodyPr numCol="1" spcCol="274320"/>
          <a:lstStyle>
            <a:lvl1pPr marL="0" marR="0" indent="0" algn="l" defTabSz="457200" rtl="0" eaLnBrk="1" fontAlgn="auto" latinLnBrk="0" hangingPunct="1">
              <a:lnSpc>
                <a:spcPct val="100000"/>
              </a:lnSpc>
              <a:spcBef>
                <a:spcPts val="1536"/>
              </a:spcBef>
              <a:spcAft>
                <a:spcPts val="0"/>
              </a:spcAft>
              <a:buClrTx/>
              <a:buSzTx/>
              <a:buFont typeface="Arial" charset="0"/>
              <a:buNone/>
              <a:tabLst/>
              <a:defRPr sz="2000" baseline="0">
                <a:solidFill>
                  <a:schemeClr val="bg1"/>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ts val="1536"/>
              </a:spcBef>
              <a:spcAft>
                <a:spcPts val="0"/>
              </a:spcAft>
              <a:buClrTx/>
              <a:buSzTx/>
              <a:buFont typeface="Arial" charset="0"/>
              <a:buNone/>
              <a:tabLst/>
              <a:defRPr/>
            </a:pPr>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Aenean</a:t>
            </a:r>
            <a:r>
              <a:rPr lang="en-US" dirty="0"/>
              <a:t> </a:t>
            </a:r>
            <a:r>
              <a:rPr lang="en-US" dirty="0" err="1"/>
              <a:t>massa</a:t>
            </a:r>
            <a:r>
              <a:rPr lang="en-US" dirty="0"/>
              <a:t>. 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a:t>
            </a:r>
            <a:r>
              <a:rPr lang="en-US" dirty="0" err="1"/>
              <a:t>parturien</a:t>
            </a:r>
            <a:r>
              <a:rPr lang="en-US" dirty="0"/>
              <a:t>.</a:t>
            </a:r>
          </a:p>
        </p:txBody>
      </p:sp>
    </p:spTree>
    <p:extLst>
      <p:ext uri="{BB962C8B-B14F-4D97-AF65-F5344CB8AC3E}">
        <p14:creationId xmlns:p14="http://schemas.microsoft.com/office/powerpoint/2010/main" val="1542772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Mobile - 3 screens + Callout">
    <p:spTree>
      <p:nvGrpSpPr>
        <p:cNvPr id="1" name=""/>
        <p:cNvGrpSpPr/>
        <p:nvPr/>
      </p:nvGrpSpPr>
      <p:grpSpPr>
        <a:xfrm>
          <a:off x="0" y="0"/>
          <a:ext cx="0" cy="0"/>
          <a:chOff x="0" y="0"/>
          <a:chExt cx="0" cy="0"/>
        </a:xfrm>
      </p:grpSpPr>
      <p:sp>
        <p:nvSpPr>
          <p:cNvPr id="2" name="Rectangle 1"/>
          <p:cNvSpPr/>
          <p:nvPr userDrawn="1"/>
        </p:nvSpPr>
        <p:spPr>
          <a:xfrm>
            <a:off x="1" y="2215908"/>
            <a:ext cx="9144000" cy="2460812"/>
          </a:xfrm>
          <a:prstGeom prst="rect">
            <a:avLst/>
          </a:prstGeom>
          <a:solidFill>
            <a:srgbClr val="6CA4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sp>
        <p:nvSpPr>
          <p:cNvPr id="6"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pic>
        <p:nvPicPr>
          <p:cNvPr id="5" name="Picture 4"/>
          <p:cNvPicPr>
            <a:picLocks noChangeAspect="1"/>
          </p:cNvPicPr>
          <p:nvPr userDrawn="1"/>
        </p:nvPicPr>
        <p:blipFill rotWithShape="1">
          <a:blip r:embed="rId3">
            <a:extLst>
              <a:ext uri="{28A0092B-C50C-407E-A947-70E740481C1C}">
                <a14:useLocalDpi xmlns:a14="http://schemas.microsoft.com/office/drawing/2010/main" val="0"/>
              </a:ext>
            </a:extLst>
          </a:blip>
          <a:srcRect l="25373" t="5687" r="28536" b="7021"/>
          <a:stretch/>
        </p:blipFill>
        <p:spPr>
          <a:xfrm>
            <a:off x="879021" y="1730383"/>
            <a:ext cx="1840307" cy="3485329"/>
          </a:xfrm>
          <a:prstGeom prst="rect">
            <a:avLst/>
          </a:prstGeom>
          <a:effectLst>
            <a:outerShdw blurRad="254000" dist="165100" dir="2700000" algn="tl" rotWithShape="0">
              <a:prstClr val="black">
                <a:alpha val="20000"/>
              </a:prstClr>
            </a:outerShdw>
          </a:effectLst>
        </p:spPr>
      </p:pic>
      <p:pic>
        <p:nvPicPr>
          <p:cNvPr id="13" name="Picture 12"/>
          <p:cNvPicPr>
            <a:picLocks noChangeAspect="1"/>
          </p:cNvPicPr>
          <p:nvPr userDrawn="1"/>
        </p:nvPicPr>
        <p:blipFill rotWithShape="1">
          <a:blip r:embed="rId3">
            <a:extLst>
              <a:ext uri="{28A0092B-C50C-407E-A947-70E740481C1C}">
                <a14:useLocalDpi xmlns:a14="http://schemas.microsoft.com/office/drawing/2010/main" val="0"/>
              </a:ext>
            </a:extLst>
          </a:blip>
          <a:srcRect l="25373" t="5687" r="28536" b="7021"/>
          <a:stretch/>
        </p:blipFill>
        <p:spPr>
          <a:xfrm>
            <a:off x="3266885" y="1724246"/>
            <a:ext cx="1840307" cy="3485329"/>
          </a:xfrm>
          <a:prstGeom prst="rect">
            <a:avLst/>
          </a:prstGeom>
          <a:effectLst>
            <a:outerShdw blurRad="254000" dist="165100" dir="2700000" algn="tl" rotWithShape="0">
              <a:prstClr val="black">
                <a:alpha val="20000"/>
              </a:prstClr>
            </a:outerShdw>
          </a:effectLst>
        </p:spPr>
      </p:pic>
      <p:sp>
        <p:nvSpPr>
          <p:cNvPr id="19" name="Content Placeholder 5"/>
          <p:cNvSpPr>
            <a:spLocks noGrp="1"/>
          </p:cNvSpPr>
          <p:nvPr>
            <p:ph sz="quarter" idx="16" hasCustomPrompt="1"/>
          </p:nvPr>
        </p:nvSpPr>
        <p:spPr>
          <a:xfrm>
            <a:off x="5830644" y="2528031"/>
            <a:ext cx="2657139" cy="1877758"/>
          </a:xfrm>
          <a:prstGeom prst="rect">
            <a:avLst/>
          </a:prstGeom>
        </p:spPr>
        <p:txBody>
          <a:bodyPr numCol="1" spcCol="274320"/>
          <a:lstStyle>
            <a:lvl1pPr marL="0" marR="0" indent="0" algn="l" defTabSz="457200" rtl="0" eaLnBrk="1" fontAlgn="auto" latinLnBrk="0" hangingPunct="1">
              <a:lnSpc>
                <a:spcPct val="100000"/>
              </a:lnSpc>
              <a:spcBef>
                <a:spcPts val="1536"/>
              </a:spcBef>
              <a:spcAft>
                <a:spcPts val="0"/>
              </a:spcAft>
              <a:buClrTx/>
              <a:buSzTx/>
              <a:buFont typeface="Arial" charset="0"/>
              <a:buNone/>
              <a:tabLst/>
              <a:defRPr sz="2000" baseline="0">
                <a:solidFill>
                  <a:schemeClr val="bg1"/>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ts val="1536"/>
              </a:spcBef>
              <a:spcAft>
                <a:spcPts val="0"/>
              </a:spcAft>
              <a:buClrTx/>
              <a:buSzTx/>
              <a:buFont typeface="Arial" charset="0"/>
              <a:buNone/>
              <a:tabLst/>
              <a:defRPr/>
            </a:pPr>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Aenean</a:t>
            </a:r>
            <a:r>
              <a:rPr lang="en-US" dirty="0"/>
              <a:t> </a:t>
            </a:r>
            <a:r>
              <a:rPr lang="en-US" dirty="0" err="1"/>
              <a:t>massa</a:t>
            </a:r>
            <a:r>
              <a:rPr lang="en-US" dirty="0"/>
              <a:t>. 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a:t>
            </a:r>
            <a:r>
              <a:rPr lang="en-US" dirty="0" err="1"/>
              <a:t>parturien</a:t>
            </a:r>
            <a:r>
              <a:rPr lang="en-US" dirty="0"/>
              <a:t>.</a:t>
            </a:r>
          </a:p>
        </p:txBody>
      </p:sp>
    </p:spTree>
    <p:extLst>
      <p:ext uri="{BB962C8B-B14F-4D97-AF65-F5344CB8AC3E}">
        <p14:creationId xmlns:p14="http://schemas.microsoft.com/office/powerpoint/2010/main" val="2824844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alue Statement/Intro Slide">
    <p:spTree>
      <p:nvGrpSpPr>
        <p:cNvPr id="1" name=""/>
        <p:cNvGrpSpPr/>
        <p:nvPr/>
      </p:nvGrpSpPr>
      <p:grpSpPr>
        <a:xfrm>
          <a:off x="0" y="0"/>
          <a:ext cx="0" cy="0"/>
          <a:chOff x="0" y="0"/>
          <a:chExt cx="0" cy="0"/>
        </a:xfrm>
      </p:grpSpPr>
      <p:sp>
        <p:nvSpPr>
          <p:cNvPr id="2" name="Rectangle 1"/>
          <p:cNvSpPr/>
          <p:nvPr userDrawn="1"/>
        </p:nvSpPr>
        <p:spPr>
          <a:xfrm>
            <a:off x="0" y="0"/>
            <a:ext cx="3778624" cy="6858000"/>
          </a:xfrm>
          <a:prstGeom prst="rect">
            <a:avLst/>
          </a:prstGeom>
          <a:solidFill>
            <a:srgbClr val="6CA4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sp>
        <p:nvSpPr>
          <p:cNvPr id="6" name="Content Placeholder 5"/>
          <p:cNvSpPr>
            <a:spLocks noGrp="1"/>
          </p:cNvSpPr>
          <p:nvPr>
            <p:ph sz="quarter" idx="12" hasCustomPrompt="1"/>
          </p:nvPr>
        </p:nvSpPr>
        <p:spPr>
          <a:xfrm>
            <a:off x="291689" y="385675"/>
            <a:ext cx="3217993" cy="1785984"/>
          </a:xfrm>
          <a:prstGeom prst="rect">
            <a:avLst/>
          </a:prstGeom>
        </p:spPr>
        <p:txBody>
          <a:bodyPr/>
          <a:lstStyle>
            <a:lvl1pPr marL="0" indent="0" algn="l">
              <a:buNone/>
              <a:defRPr sz="4000">
                <a:solidFill>
                  <a:schemeClr val="bg1"/>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endParaRPr lang="en-US" dirty="0"/>
          </a:p>
        </p:txBody>
      </p:sp>
      <p:sp>
        <p:nvSpPr>
          <p:cNvPr id="12" name="Content Placeholder 5"/>
          <p:cNvSpPr>
            <a:spLocks noGrp="1"/>
          </p:cNvSpPr>
          <p:nvPr>
            <p:ph sz="quarter" idx="14" hasCustomPrompt="1"/>
          </p:nvPr>
        </p:nvSpPr>
        <p:spPr>
          <a:xfrm>
            <a:off x="291689" y="2557334"/>
            <a:ext cx="3123864" cy="2321495"/>
          </a:xfrm>
          <a:prstGeom prst="rect">
            <a:avLst/>
          </a:prstGeom>
        </p:spPr>
        <p:txBody>
          <a:bodyPr/>
          <a:lstStyle>
            <a:lvl1pPr marL="0" indent="0" algn="l">
              <a:spcBef>
                <a:spcPts val="1536"/>
              </a:spcBef>
              <a:buFont typeface="Arial" charset="0"/>
              <a:buNone/>
              <a:defRPr sz="1600">
                <a:solidFill>
                  <a:schemeClr val="bg1"/>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 </a:t>
            </a:r>
            <a:r>
              <a:rPr lang="en-US" dirty="0" err="1"/>
              <a:t>dolor.Aenean</a:t>
            </a:r>
            <a:r>
              <a:rPr lang="en-US" dirty="0"/>
              <a:t> </a:t>
            </a:r>
            <a:r>
              <a:rPr lang="en-US" dirty="0" err="1"/>
              <a:t>massa</a:t>
            </a:r>
            <a:r>
              <a:rPr lang="en-US" dirty="0"/>
              <a:t>. 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a:t>
            </a:r>
            <a:r>
              <a:rPr lang="en-US" dirty="0" err="1"/>
              <a:t>ridiculus</a:t>
            </a:r>
            <a:r>
              <a:rPr lang="en-US" dirty="0"/>
              <a:t> </a:t>
            </a:r>
            <a:r>
              <a:rPr lang="en-US" dirty="0" err="1"/>
              <a:t>mus.Donec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p>
        </p:txBody>
      </p:sp>
      <p:sp>
        <p:nvSpPr>
          <p:cNvPr id="7" name="Content Placeholder 5"/>
          <p:cNvSpPr>
            <a:spLocks noGrp="1"/>
          </p:cNvSpPr>
          <p:nvPr>
            <p:ph sz="quarter" idx="15" hasCustomPrompt="1"/>
          </p:nvPr>
        </p:nvSpPr>
        <p:spPr>
          <a:xfrm>
            <a:off x="4461656" y="891417"/>
            <a:ext cx="4149909" cy="782283"/>
          </a:xfrm>
          <a:prstGeom prst="rect">
            <a:avLst/>
          </a:prstGeom>
        </p:spPr>
        <p:txBody>
          <a:bodyPr/>
          <a:lstStyle>
            <a:lvl1pPr marL="0" indent="0" algn="l">
              <a:spcBef>
                <a:spcPts val="1536"/>
              </a:spcBef>
              <a:buFont typeface="Arial" charset="0"/>
              <a:buNone/>
              <a:defRPr sz="1600">
                <a:solidFill>
                  <a:schemeClr val="tx1">
                    <a:lumMod val="75000"/>
                    <a:lumOff val="25000"/>
                  </a:schemeClr>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 dolor.</a:t>
            </a:r>
          </a:p>
        </p:txBody>
      </p:sp>
      <p:sp>
        <p:nvSpPr>
          <p:cNvPr id="11" name="Content Placeholder 5"/>
          <p:cNvSpPr>
            <a:spLocks noGrp="1"/>
          </p:cNvSpPr>
          <p:nvPr>
            <p:ph sz="quarter" idx="19" hasCustomPrompt="1"/>
          </p:nvPr>
        </p:nvSpPr>
        <p:spPr>
          <a:xfrm>
            <a:off x="4461655" y="491645"/>
            <a:ext cx="4149909" cy="387583"/>
          </a:xfrm>
          <a:prstGeom prst="rect">
            <a:avLst/>
          </a:prstGeom>
        </p:spPr>
        <p:txBody>
          <a:bodyPr/>
          <a:lstStyle>
            <a:lvl1pPr marL="0" indent="0" algn="l">
              <a:spcBef>
                <a:spcPts val="1536"/>
              </a:spcBef>
              <a:buFont typeface="Arial" charset="0"/>
              <a:buNone/>
              <a:defRPr sz="2200" b="0">
                <a:solidFill>
                  <a:srgbClr val="6CA439"/>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Lorem</a:t>
            </a:r>
            <a:r>
              <a:rPr lang="en-US" dirty="0"/>
              <a:t> </a:t>
            </a:r>
            <a:r>
              <a:rPr lang="en-US" dirty="0" err="1"/>
              <a:t>ipsum</a:t>
            </a:r>
            <a:endParaRPr lang="en-US" dirty="0"/>
          </a:p>
        </p:txBody>
      </p:sp>
      <p:sp>
        <p:nvSpPr>
          <p:cNvPr id="17" name="Content Placeholder 5"/>
          <p:cNvSpPr>
            <a:spLocks noGrp="1"/>
          </p:cNvSpPr>
          <p:nvPr>
            <p:ph sz="quarter" idx="20" hasCustomPrompt="1"/>
          </p:nvPr>
        </p:nvSpPr>
        <p:spPr>
          <a:xfrm>
            <a:off x="4461656" y="2364960"/>
            <a:ext cx="4149909" cy="782283"/>
          </a:xfrm>
          <a:prstGeom prst="rect">
            <a:avLst/>
          </a:prstGeom>
        </p:spPr>
        <p:txBody>
          <a:bodyPr/>
          <a:lstStyle>
            <a:lvl1pPr marL="0" indent="0" algn="l">
              <a:spcBef>
                <a:spcPts val="1536"/>
              </a:spcBef>
              <a:buFont typeface="Arial" charset="0"/>
              <a:buNone/>
              <a:defRPr sz="1600">
                <a:solidFill>
                  <a:schemeClr val="tx1">
                    <a:lumMod val="75000"/>
                    <a:lumOff val="25000"/>
                  </a:schemeClr>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 dolor.</a:t>
            </a:r>
          </a:p>
        </p:txBody>
      </p:sp>
      <p:sp>
        <p:nvSpPr>
          <p:cNvPr id="18" name="Content Placeholder 5"/>
          <p:cNvSpPr>
            <a:spLocks noGrp="1"/>
          </p:cNvSpPr>
          <p:nvPr>
            <p:ph sz="quarter" idx="21" hasCustomPrompt="1"/>
          </p:nvPr>
        </p:nvSpPr>
        <p:spPr>
          <a:xfrm>
            <a:off x="4461655" y="1961630"/>
            <a:ext cx="4149909" cy="387583"/>
          </a:xfrm>
          <a:prstGeom prst="rect">
            <a:avLst/>
          </a:prstGeom>
        </p:spPr>
        <p:txBody>
          <a:bodyPr/>
          <a:lstStyle>
            <a:lvl1pPr marL="0" indent="0" algn="l">
              <a:spcBef>
                <a:spcPts val="1536"/>
              </a:spcBef>
              <a:buFont typeface="Arial" charset="0"/>
              <a:buNone/>
              <a:defRPr sz="2200" b="0">
                <a:solidFill>
                  <a:srgbClr val="6CA439"/>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Lorem</a:t>
            </a:r>
            <a:r>
              <a:rPr lang="en-US" dirty="0"/>
              <a:t> </a:t>
            </a:r>
            <a:r>
              <a:rPr lang="en-US" dirty="0" err="1"/>
              <a:t>ipsum</a:t>
            </a:r>
            <a:endParaRPr lang="en-US" dirty="0"/>
          </a:p>
        </p:txBody>
      </p:sp>
      <p:sp>
        <p:nvSpPr>
          <p:cNvPr id="19" name="Content Placeholder 5"/>
          <p:cNvSpPr>
            <a:spLocks noGrp="1"/>
          </p:cNvSpPr>
          <p:nvPr>
            <p:ph sz="quarter" idx="22" hasCustomPrompt="1"/>
          </p:nvPr>
        </p:nvSpPr>
        <p:spPr>
          <a:xfrm>
            <a:off x="4461656" y="3837519"/>
            <a:ext cx="4149909" cy="782283"/>
          </a:xfrm>
          <a:prstGeom prst="rect">
            <a:avLst/>
          </a:prstGeom>
        </p:spPr>
        <p:txBody>
          <a:bodyPr/>
          <a:lstStyle>
            <a:lvl1pPr marL="0" indent="0" algn="l">
              <a:spcBef>
                <a:spcPts val="1536"/>
              </a:spcBef>
              <a:buFont typeface="Arial" charset="0"/>
              <a:buNone/>
              <a:defRPr sz="1600">
                <a:solidFill>
                  <a:schemeClr val="tx1">
                    <a:lumMod val="75000"/>
                    <a:lumOff val="25000"/>
                  </a:schemeClr>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 dolor.</a:t>
            </a:r>
          </a:p>
        </p:txBody>
      </p:sp>
      <p:sp>
        <p:nvSpPr>
          <p:cNvPr id="20" name="Content Placeholder 5"/>
          <p:cNvSpPr>
            <a:spLocks noGrp="1"/>
          </p:cNvSpPr>
          <p:nvPr>
            <p:ph sz="quarter" idx="23" hasCustomPrompt="1"/>
          </p:nvPr>
        </p:nvSpPr>
        <p:spPr>
          <a:xfrm>
            <a:off x="4461655" y="3433903"/>
            <a:ext cx="4149909" cy="387583"/>
          </a:xfrm>
          <a:prstGeom prst="rect">
            <a:avLst/>
          </a:prstGeom>
        </p:spPr>
        <p:txBody>
          <a:bodyPr/>
          <a:lstStyle>
            <a:lvl1pPr marL="0" indent="0" algn="l">
              <a:spcBef>
                <a:spcPts val="1536"/>
              </a:spcBef>
              <a:buFont typeface="Arial" charset="0"/>
              <a:buNone/>
              <a:defRPr sz="2200" b="0">
                <a:solidFill>
                  <a:srgbClr val="6CA439"/>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Lorem</a:t>
            </a:r>
            <a:r>
              <a:rPr lang="en-US" dirty="0"/>
              <a:t> </a:t>
            </a:r>
            <a:r>
              <a:rPr lang="en-US" dirty="0" err="1"/>
              <a:t>ipsum</a:t>
            </a:r>
            <a:endParaRPr lang="en-US" dirty="0"/>
          </a:p>
        </p:txBody>
      </p:sp>
      <p:sp>
        <p:nvSpPr>
          <p:cNvPr id="21" name="Content Placeholder 5"/>
          <p:cNvSpPr>
            <a:spLocks noGrp="1"/>
          </p:cNvSpPr>
          <p:nvPr>
            <p:ph sz="quarter" idx="24" hasCustomPrompt="1"/>
          </p:nvPr>
        </p:nvSpPr>
        <p:spPr>
          <a:xfrm>
            <a:off x="4461656" y="5289044"/>
            <a:ext cx="4149909" cy="782283"/>
          </a:xfrm>
          <a:prstGeom prst="rect">
            <a:avLst/>
          </a:prstGeom>
        </p:spPr>
        <p:txBody>
          <a:bodyPr/>
          <a:lstStyle>
            <a:lvl1pPr marL="0" indent="0" algn="l">
              <a:spcBef>
                <a:spcPts val="1536"/>
              </a:spcBef>
              <a:buFont typeface="Arial" charset="0"/>
              <a:buNone/>
              <a:defRPr sz="1600">
                <a:solidFill>
                  <a:schemeClr val="tx1">
                    <a:lumMod val="75000"/>
                    <a:lumOff val="25000"/>
                  </a:schemeClr>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 dolor.</a:t>
            </a:r>
          </a:p>
        </p:txBody>
      </p:sp>
      <p:sp>
        <p:nvSpPr>
          <p:cNvPr id="22" name="Content Placeholder 5"/>
          <p:cNvSpPr>
            <a:spLocks noGrp="1"/>
          </p:cNvSpPr>
          <p:nvPr>
            <p:ph sz="quarter" idx="25" hasCustomPrompt="1"/>
          </p:nvPr>
        </p:nvSpPr>
        <p:spPr>
          <a:xfrm>
            <a:off x="4461655" y="4887804"/>
            <a:ext cx="4149909" cy="387583"/>
          </a:xfrm>
          <a:prstGeom prst="rect">
            <a:avLst/>
          </a:prstGeom>
        </p:spPr>
        <p:txBody>
          <a:bodyPr/>
          <a:lstStyle>
            <a:lvl1pPr marL="0" indent="0" algn="l">
              <a:spcBef>
                <a:spcPts val="1536"/>
              </a:spcBef>
              <a:buFont typeface="Arial" charset="0"/>
              <a:buNone/>
              <a:defRPr sz="2200" b="0">
                <a:solidFill>
                  <a:srgbClr val="6CA439"/>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Lorem</a:t>
            </a:r>
            <a:r>
              <a:rPr lang="en-US" dirty="0"/>
              <a:t> </a:t>
            </a:r>
            <a:r>
              <a:rPr lang="en-US" dirty="0" err="1"/>
              <a:t>ipsum</a:t>
            </a:r>
            <a:endParaRPr lang="en-US" dirty="0"/>
          </a:p>
        </p:txBody>
      </p:sp>
    </p:spTree>
    <p:extLst>
      <p:ext uri="{BB962C8B-B14F-4D97-AF65-F5344CB8AC3E}">
        <p14:creationId xmlns:p14="http://schemas.microsoft.com/office/powerpoint/2010/main" val="1943797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obile - 3 screens">
    <p:spTree>
      <p:nvGrpSpPr>
        <p:cNvPr id="1" name=""/>
        <p:cNvGrpSpPr/>
        <p:nvPr/>
      </p:nvGrpSpPr>
      <p:grpSpPr>
        <a:xfrm>
          <a:off x="0" y="0"/>
          <a:ext cx="0" cy="0"/>
          <a:chOff x="0" y="0"/>
          <a:chExt cx="0" cy="0"/>
        </a:xfrm>
      </p:grpSpPr>
      <p:sp>
        <p:nvSpPr>
          <p:cNvPr id="19" name="Rectangle 18"/>
          <p:cNvSpPr/>
          <p:nvPr userDrawn="1"/>
        </p:nvSpPr>
        <p:spPr>
          <a:xfrm>
            <a:off x="1" y="1842247"/>
            <a:ext cx="9144000" cy="2466991"/>
          </a:xfrm>
          <a:prstGeom prst="rect">
            <a:avLst/>
          </a:prstGeom>
          <a:solidFill>
            <a:srgbClr val="6CA4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sp>
        <p:nvSpPr>
          <p:cNvPr id="6"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12" name="Content Placeholder 5"/>
          <p:cNvSpPr>
            <a:spLocks noGrp="1"/>
          </p:cNvSpPr>
          <p:nvPr>
            <p:ph sz="quarter" idx="14" hasCustomPrompt="1"/>
          </p:nvPr>
        </p:nvSpPr>
        <p:spPr>
          <a:xfrm>
            <a:off x="630365" y="4891420"/>
            <a:ext cx="1987995" cy="768375"/>
          </a:xfrm>
          <a:prstGeom prst="rect">
            <a:avLst/>
          </a:prstGeom>
        </p:spPr>
        <p:txBody>
          <a:bodyPr numCol="1" spcCol="274320"/>
          <a:lstStyle>
            <a:lvl1pPr marL="0" indent="0" algn="ctr">
              <a:spcBef>
                <a:spcPts val="1536"/>
              </a:spcBef>
              <a:buFont typeface="Arial" charset="0"/>
              <a:buNone/>
              <a:defRPr sz="1400" baseline="0">
                <a:solidFill>
                  <a:schemeClr val="tx1">
                    <a:lumMod val="75000"/>
                    <a:lumOff val="25000"/>
                  </a:schemeClr>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pellentesqe</a:t>
            </a:r>
            <a:r>
              <a:rPr lang="en-US" dirty="0"/>
              <a:t> </a:t>
            </a:r>
            <a:r>
              <a:rPr lang="en-US" dirty="0" err="1"/>
              <a:t>eu</a:t>
            </a:r>
            <a:r>
              <a:rPr lang="en-US" dirty="0"/>
              <a:t>, </a:t>
            </a:r>
            <a:r>
              <a:rPr lang="en-US" dirty="0" err="1"/>
              <a:t>pretium</a:t>
            </a:r>
            <a:r>
              <a:rPr lang="en-US" dirty="0"/>
              <a:t> </a:t>
            </a:r>
            <a:r>
              <a:rPr lang="en-US" dirty="0" err="1"/>
              <a:t>quis</a:t>
            </a:r>
            <a:r>
              <a:rPr lang="en-US" dirty="0"/>
              <a:t>, sem. </a:t>
            </a:r>
          </a:p>
        </p:txBody>
      </p:sp>
      <p:pic>
        <p:nvPicPr>
          <p:cNvPr id="5" name="Picture 4"/>
          <p:cNvPicPr>
            <a:picLocks noChangeAspect="1"/>
          </p:cNvPicPr>
          <p:nvPr userDrawn="1"/>
        </p:nvPicPr>
        <p:blipFill rotWithShape="1">
          <a:blip r:embed="rId3">
            <a:extLst>
              <a:ext uri="{28A0092B-C50C-407E-A947-70E740481C1C}">
                <a14:useLocalDpi xmlns:a14="http://schemas.microsoft.com/office/drawing/2010/main" val="0"/>
              </a:ext>
            </a:extLst>
          </a:blip>
          <a:srcRect l="25373" t="5687" r="28536" b="7021"/>
          <a:stretch/>
        </p:blipFill>
        <p:spPr>
          <a:xfrm>
            <a:off x="704210" y="1356721"/>
            <a:ext cx="1840307" cy="3485329"/>
          </a:xfrm>
          <a:prstGeom prst="rect">
            <a:avLst/>
          </a:prstGeom>
          <a:effectLst>
            <a:outerShdw blurRad="228600" dist="101600" dir="2700000" algn="tl" rotWithShape="0">
              <a:prstClr val="black">
                <a:alpha val="30000"/>
              </a:prstClr>
            </a:outerShdw>
          </a:effectLst>
        </p:spPr>
      </p:pic>
      <p:pic>
        <p:nvPicPr>
          <p:cNvPr id="13" name="Picture 12"/>
          <p:cNvPicPr>
            <a:picLocks noChangeAspect="1"/>
          </p:cNvPicPr>
          <p:nvPr userDrawn="1"/>
        </p:nvPicPr>
        <p:blipFill rotWithShape="1">
          <a:blip r:embed="rId3">
            <a:extLst>
              <a:ext uri="{28A0092B-C50C-407E-A947-70E740481C1C}">
                <a14:useLocalDpi xmlns:a14="http://schemas.microsoft.com/office/drawing/2010/main" val="0"/>
              </a:ext>
            </a:extLst>
          </a:blip>
          <a:srcRect l="25373" t="5687" r="28536" b="7021"/>
          <a:stretch/>
        </p:blipFill>
        <p:spPr>
          <a:xfrm>
            <a:off x="3679804" y="1356721"/>
            <a:ext cx="1840307" cy="3485329"/>
          </a:xfrm>
          <a:prstGeom prst="rect">
            <a:avLst/>
          </a:prstGeom>
          <a:effectLst>
            <a:outerShdw blurRad="228600" dist="101600" dir="2700000" algn="tl" rotWithShape="0">
              <a:prstClr val="black">
                <a:alpha val="30000"/>
              </a:prstClr>
            </a:outerShdw>
          </a:effectLst>
        </p:spPr>
      </p:pic>
      <p:pic>
        <p:nvPicPr>
          <p:cNvPr id="14" name="Picture 13"/>
          <p:cNvPicPr>
            <a:picLocks noChangeAspect="1"/>
          </p:cNvPicPr>
          <p:nvPr userDrawn="1"/>
        </p:nvPicPr>
        <p:blipFill rotWithShape="1">
          <a:blip r:embed="rId3">
            <a:extLst>
              <a:ext uri="{28A0092B-C50C-407E-A947-70E740481C1C}">
                <a14:useLocalDpi xmlns:a14="http://schemas.microsoft.com/office/drawing/2010/main" val="0"/>
              </a:ext>
            </a:extLst>
          </a:blip>
          <a:srcRect l="25373" t="5687" r="28536" b="7021"/>
          <a:stretch/>
        </p:blipFill>
        <p:spPr>
          <a:xfrm>
            <a:off x="6655398" y="1356721"/>
            <a:ext cx="1840307" cy="3485329"/>
          </a:xfrm>
          <a:prstGeom prst="rect">
            <a:avLst/>
          </a:prstGeom>
          <a:effectLst>
            <a:outerShdw blurRad="228600" dist="101600" dir="2700000" algn="tl" rotWithShape="0">
              <a:prstClr val="black">
                <a:alpha val="30000"/>
              </a:prstClr>
            </a:outerShdw>
          </a:effectLst>
        </p:spPr>
      </p:pic>
      <p:sp>
        <p:nvSpPr>
          <p:cNvPr id="16" name="Content Placeholder 5"/>
          <p:cNvSpPr>
            <a:spLocks noGrp="1"/>
          </p:cNvSpPr>
          <p:nvPr>
            <p:ph sz="quarter" idx="15" hasCustomPrompt="1"/>
          </p:nvPr>
        </p:nvSpPr>
        <p:spPr>
          <a:xfrm>
            <a:off x="3609410" y="4891420"/>
            <a:ext cx="1987995" cy="768375"/>
          </a:xfrm>
          <a:prstGeom prst="rect">
            <a:avLst/>
          </a:prstGeom>
        </p:spPr>
        <p:txBody>
          <a:bodyPr numCol="1" spcCol="274320"/>
          <a:lstStyle>
            <a:lvl1pPr marL="0" indent="0" algn="ctr">
              <a:spcBef>
                <a:spcPts val="1536"/>
              </a:spcBef>
              <a:buFont typeface="Arial" charset="0"/>
              <a:buNone/>
              <a:defRPr sz="1400" baseline="0">
                <a:solidFill>
                  <a:schemeClr val="tx1">
                    <a:lumMod val="75000"/>
                    <a:lumOff val="25000"/>
                  </a:schemeClr>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pellentesqe</a:t>
            </a:r>
            <a:r>
              <a:rPr lang="en-US" dirty="0"/>
              <a:t> </a:t>
            </a:r>
            <a:r>
              <a:rPr lang="en-US" dirty="0" err="1"/>
              <a:t>eu</a:t>
            </a:r>
            <a:r>
              <a:rPr lang="en-US" dirty="0"/>
              <a:t>, </a:t>
            </a:r>
            <a:r>
              <a:rPr lang="en-US" dirty="0" err="1"/>
              <a:t>pretium</a:t>
            </a:r>
            <a:r>
              <a:rPr lang="en-US" dirty="0"/>
              <a:t> </a:t>
            </a:r>
            <a:r>
              <a:rPr lang="en-US" dirty="0" err="1"/>
              <a:t>quis</a:t>
            </a:r>
            <a:r>
              <a:rPr lang="en-US" dirty="0"/>
              <a:t>, sem. </a:t>
            </a:r>
          </a:p>
        </p:txBody>
      </p:sp>
      <p:sp>
        <p:nvSpPr>
          <p:cNvPr id="17" name="Content Placeholder 5"/>
          <p:cNvSpPr>
            <a:spLocks noGrp="1"/>
          </p:cNvSpPr>
          <p:nvPr>
            <p:ph sz="quarter" idx="16" hasCustomPrompt="1"/>
          </p:nvPr>
        </p:nvSpPr>
        <p:spPr>
          <a:xfrm>
            <a:off x="6600432" y="4891420"/>
            <a:ext cx="1987995" cy="768375"/>
          </a:xfrm>
          <a:prstGeom prst="rect">
            <a:avLst/>
          </a:prstGeom>
        </p:spPr>
        <p:txBody>
          <a:bodyPr numCol="1" spcCol="274320"/>
          <a:lstStyle>
            <a:lvl1pPr marL="0" indent="0" algn="ctr">
              <a:spcBef>
                <a:spcPts val="1536"/>
              </a:spcBef>
              <a:buFont typeface="Arial" charset="0"/>
              <a:buNone/>
              <a:defRPr sz="1400" baseline="0">
                <a:solidFill>
                  <a:schemeClr val="tx1">
                    <a:lumMod val="75000"/>
                    <a:lumOff val="25000"/>
                  </a:schemeClr>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pellentesqe</a:t>
            </a:r>
            <a:r>
              <a:rPr lang="en-US" dirty="0"/>
              <a:t> </a:t>
            </a:r>
            <a:r>
              <a:rPr lang="en-US" dirty="0" err="1"/>
              <a:t>eu</a:t>
            </a:r>
            <a:r>
              <a:rPr lang="en-US" dirty="0"/>
              <a:t>, </a:t>
            </a:r>
            <a:r>
              <a:rPr lang="en-US" dirty="0" err="1"/>
              <a:t>pretium</a:t>
            </a:r>
            <a:r>
              <a:rPr lang="en-US" dirty="0"/>
              <a:t> </a:t>
            </a:r>
            <a:r>
              <a:rPr lang="en-US" dirty="0" err="1"/>
              <a:t>quis</a:t>
            </a:r>
            <a:r>
              <a:rPr lang="en-US" dirty="0"/>
              <a:t>, sem. </a:t>
            </a:r>
          </a:p>
        </p:txBody>
      </p:sp>
    </p:spTree>
    <p:extLst>
      <p:ext uri="{BB962C8B-B14F-4D97-AF65-F5344CB8AC3E}">
        <p14:creationId xmlns:p14="http://schemas.microsoft.com/office/powerpoint/2010/main" val="221692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Multi Platform + Callout">
    <p:spTree>
      <p:nvGrpSpPr>
        <p:cNvPr id="1" name=""/>
        <p:cNvGrpSpPr/>
        <p:nvPr/>
      </p:nvGrpSpPr>
      <p:grpSpPr>
        <a:xfrm>
          <a:off x="0" y="0"/>
          <a:ext cx="0" cy="0"/>
          <a:chOff x="0" y="0"/>
          <a:chExt cx="0" cy="0"/>
        </a:xfrm>
      </p:grpSpPr>
      <p:sp>
        <p:nvSpPr>
          <p:cNvPr id="2" name="Rounded Rectangle 1"/>
          <p:cNvSpPr/>
          <p:nvPr userDrawn="1"/>
        </p:nvSpPr>
        <p:spPr>
          <a:xfrm>
            <a:off x="0" y="2054590"/>
            <a:ext cx="9144000" cy="2603133"/>
          </a:xfrm>
          <a:prstGeom prst="roundRect">
            <a:avLst>
              <a:gd name="adj" fmla="val 0"/>
            </a:avLst>
          </a:prstGeom>
          <a:solidFill>
            <a:srgbClr val="6CA4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1" name="Group 10"/>
          <p:cNvGrpSpPr/>
          <p:nvPr userDrawn="1"/>
        </p:nvGrpSpPr>
        <p:grpSpPr>
          <a:xfrm>
            <a:off x="1095790" y="1890084"/>
            <a:ext cx="4105228" cy="3275384"/>
            <a:chOff x="-3872997" y="1918661"/>
            <a:chExt cx="4105228" cy="3275384"/>
          </a:xfrm>
        </p:grpSpPr>
        <p:sp>
          <p:nvSpPr>
            <p:cNvPr id="7" name="Rectangle 6"/>
            <p:cNvSpPr/>
            <p:nvPr userDrawn="1"/>
          </p:nvSpPr>
          <p:spPr>
            <a:xfrm>
              <a:off x="-3726684" y="2043113"/>
              <a:ext cx="3814763" cy="22145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72997" y="1918661"/>
              <a:ext cx="4105228" cy="3275384"/>
            </a:xfrm>
            <a:prstGeom prst="rect">
              <a:avLst/>
            </a:prstGeom>
          </p:spPr>
        </p:pic>
      </p:grpSp>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sp>
        <p:nvSpPr>
          <p:cNvPr id="6"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19" name="Content Placeholder 5"/>
          <p:cNvSpPr>
            <a:spLocks noGrp="1"/>
          </p:cNvSpPr>
          <p:nvPr>
            <p:ph sz="quarter" idx="16" hasCustomPrompt="1"/>
          </p:nvPr>
        </p:nvSpPr>
        <p:spPr>
          <a:xfrm>
            <a:off x="5558220" y="2546033"/>
            <a:ext cx="3281202" cy="1640202"/>
          </a:xfrm>
          <a:prstGeom prst="rect">
            <a:avLst/>
          </a:prstGeom>
        </p:spPr>
        <p:txBody>
          <a:bodyPr numCol="1" spcCol="274320"/>
          <a:lstStyle>
            <a:lvl1pPr marL="0" marR="0" indent="0" algn="l" defTabSz="457200" rtl="0" eaLnBrk="1" fontAlgn="auto" latinLnBrk="0" hangingPunct="1">
              <a:lnSpc>
                <a:spcPct val="100000"/>
              </a:lnSpc>
              <a:spcBef>
                <a:spcPts val="1536"/>
              </a:spcBef>
              <a:spcAft>
                <a:spcPts val="0"/>
              </a:spcAft>
              <a:buClrTx/>
              <a:buSzTx/>
              <a:buFont typeface="Arial" charset="0"/>
              <a:buNone/>
              <a:tabLst/>
              <a:defRPr sz="2200" baseline="0">
                <a:solidFill>
                  <a:schemeClr val="bg1"/>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ts val="1536"/>
              </a:spcBef>
              <a:spcAft>
                <a:spcPts val="0"/>
              </a:spcAft>
              <a:buClrTx/>
              <a:buSzTx/>
              <a:buFont typeface="Arial" charset="0"/>
              <a:buNone/>
              <a:tabLst/>
              <a:defRPr/>
            </a:pPr>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Aenean</a:t>
            </a:r>
            <a:r>
              <a:rPr lang="en-US" dirty="0"/>
              <a:t> </a:t>
            </a:r>
            <a:r>
              <a:rPr lang="en-US" dirty="0" err="1"/>
              <a:t>massa</a:t>
            </a:r>
            <a:r>
              <a:rPr lang="en-US" dirty="0"/>
              <a:t>. 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a:t>
            </a:r>
            <a:r>
              <a:rPr lang="en-US" dirty="0" err="1"/>
              <a:t>parturien</a:t>
            </a:r>
            <a:r>
              <a:rPr lang="en-US" dirty="0"/>
              <a:t>.</a:t>
            </a: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4836" y="2738847"/>
            <a:ext cx="1725353" cy="2426621"/>
          </a:xfrm>
          <a:prstGeom prst="rect">
            <a:avLst/>
          </a:prstGeom>
        </p:spPr>
      </p:pic>
      <p:pic>
        <p:nvPicPr>
          <p:cNvPr id="5" name="Picture 4"/>
          <p:cNvPicPr>
            <a:picLocks noChangeAspect="1"/>
          </p:cNvPicPr>
          <p:nvPr userDrawn="1"/>
        </p:nvPicPr>
        <p:blipFill rotWithShape="1">
          <a:blip r:embed="rId5">
            <a:extLst>
              <a:ext uri="{28A0092B-C50C-407E-A947-70E740481C1C}">
                <a14:useLocalDpi xmlns:a14="http://schemas.microsoft.com/office/drawing/2010/main" val="0"/>
              </a:ext>
            </a:extLst>
          </a:blip>
          <a:srcRect l="25373" t="5687" r="28536" b="7021"/>
          <a:stretch/>
        </p:blipFill>
        <p:spPr>
          <a:xfrm>
            <a:off x="1506313" y="3381924"/>
            <a:ext cx="1066721" cy="1997856"/>
          </a:xfrm>
          <a:prstGeom prst="rect">
            <a:avLst/>
          </a:prstGeom>
          <a:effectLst>
            <a:outerShdw blurRad="50800" dist="38100" dir="2700000" algn="tl" rotWithShape="0">
              <a:prstClr val="black">
                <a:alpha val="0"/>
              </a:prstClr>
            </a:outerShdw>
          </a:effectLst>
        </p:spPr>
      </p:pic>
    </p:spTree>
    <p:extLst>
      <p:ext uri="{BB962C8B-B14F-4D97-AF65-F5344CB8AC3E}">
        <p14:creationId xmlns:p14="http://schemas.microsoft.com/office/powerpoint/2010/main" val="9025420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Multi Platform + Callout">
    <p:spTree>
      <p:nvGrpSpPr>
        <p:cNvPr id="1" name=""/>
        <p:cNvGrpSpPr/>
        <p:nvPr/>
      </p:nvGrpSpPr>
      <p:grpSpPr>
        <a:xfrm>
          <a:off x="0" y="0"/>
          <a:ext cx="0" cy="0"/>
          <a:chOff x="0" y="0"/>
          <a:chExt cx="0" cy="0"/>
        </a:xfrm>
      </p:grpSpPr>
      <p:sp>
        <p:nvSpPr>
          <p:cNvPr id="2" name="Rounded Rectangle 1"/>
          <p:cNvSpPr/>
          <p:nvPr userDrawn="1"/>
        </p:nvSpPr>
        <p:spPr>
          <a:xfrm>
            <a:off x="0" y="1617274"/>
            <a:ext cx="9144000" cy="2603133"/>
          </a:xfrm>
          <a:prstGeom prst="roundRect">
            <a:avLst>
              <a:gd name="adj" fmla="val 0"/>
            </a:avLst>
          </a:prstGeom>
          <a:solidFill>
            <a:srgbClr val="6CA4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1" name="Group 10"/>
          <p:cNvGrpSpPr/>
          <p:nvPr userDrawn="1"/>
        </p:nvGrpSpPr>
        <p:grpSpPr>
          <a:xfrm>
            <a:off x="1095790" y="1452763"/>
            <a:ext cx="4105228" cy="3275384"/>
            <a:chOff x="-3872997" y="1918661"/>
            <a:chExt cx="4105228" cy="3275384"/>
          </a:xfrm>
        </p:grpSpPr>
        <p:sp>
          <p:nvSpPr>
            <p:cNvPr id="7" name="Rectangle 6"/>
            <p:cNvSpPr/>
            <p:nvPr userDrawn="1"/>
          </p:nvSpPr>
          <p:spPr>
            <a:xfrm>
              <a:off x="-3726684" y="2043113"/>
              <a:ext cx="3814763" cy="22145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72997" y="1918661"/>
              <a:ext cx="4105228" cy="3275384"/>
            </a:xfrm>
            <a:prstGeom prst="rect">
              <a:avLst/>
            </a:prstGeom>
          </p:spPr>
        </p:pic>
      </p:grpSp>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sp>
        <p:nvSpPr>
          <p:cNvPr id="6"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19" name="Content Placeholder 5"/>
          <p:cNvSpPr>
            <a:spLocks noGrp="1"/>
          </p:cNvSpPr>
          <p:nvPr>
            <p:ph sz="quarter" idx="16" hasCustomPrompt="1"/>
          </p:nvPr>
        </p:nvSpPr>
        <p:spPr>
          <a:xfrm>
            <a:off x="5558220" y="2068956"/>
            <a:ext cx="3281202" cy="1640202"/>
          </a:xfrm>
          <a:prstGeom prst="rect">
            <a:avLst/>
          </a:prstGeom>
        </p:spPr>
        <p:txBody>
          <a:bodyPr numCol="1" spcCol="274320"/>
          <a:lstStyle>
            <a:lvl1pPr marL="0" marR="0" indent="0" algn="l" defTabSz="457200" rtl="0" eaLnBrk="1" fontAlgn="auto" latinLnBrk="0" hangingPunct="1">
              <a:lnSpc>
                <a:spcPct val="100000"/>
              </a:lnSpc>
              <a:spcBef>
                <a:spcPts val="1536"/>
              </a:spcBef>
              <a:spcAft>
                <a:spcPts val="0"/>
              </a:spcAft>
              <a:buClrTx/>
              <a:buSzTx/>
              <a:buFont typeface="Arial" charset="0"/>
              <a:buNone/>
              <a:tabLst/>
              <a:defRPr sz="2200" baseline="0">
                <a:solidFill>
                  <a:schemeClr val="bg1"/>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ts val="1536"/>
              </a:spcBef>
              <a:spcAft>
                <a:spcPts val="0"/>
              </a:spcAft>
              <a:buClrTx/>
              <a:buSzTx/>
              <a:buFont typeface="Arial" charset="0"/>
              <a:buNone/>
              <a:tabLst/>
              <a:defRPr/>
            </a:pPr>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Aenean</a:t>
            </a:r>
            <a:r>
              <a:rPr lang="en-US" dirty="0"/>
              <a:t> </a:t>
            </a:r>
            <a:r>
              <a:rPr lang="en-US" dirty="0" err="1"/>
              <a:t>massa</a:t>
            </a:r>
            <a:r>
              <a:rPr lang="en-US" dirty="0"/>
              <a:t>. 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a:t>
            </a:r>
            <a:r>
              <a:rPr lang="en-US" dirty="0" err="1"/>
              <a:t>parturien</a:t>
            </a:r>
            <a:r>
              <a:rPr lang="en-US" dirty="0"/>
              <a:t>.</a:t>
            </a: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4836" y="2231958"/>
            <a:ext cx="1725353" cy="2426621"/>
          </a:xfrm>
          <a:prstGeom prst="rect">
            <a:avLst/>
          </a:prstGeom>
        </p:spPr>
      </p:pic>
      <p:pic>
        <p:nvPicPr>
          <p:cNvPr id="5" name="Picture 4"/>
          <p:cNvPicPr>
            <a:picLocks noChangeAspect="1"/>
          </p:cNvPicPr>
          <p:nvPr userDrawn="1"/>
        </p:nvPicPr>
        <p:blipFill rotWithShape="1">
          <a:blip r:embed="rId5">
            <a:extLst>
              <a:ext uri="{28A0092B-C50C-407E-A947-70E740481C1C}">
                <a14:useLocalDpi xmlns:a14="http://schemas.microsoft.com/office/drawing/2010/main" val="0"/>
              </a:ext>
            </a:extLst>
          </a:blip>
          <a:srcRect l="25373" t="5687" r="28536" b="7021"/>
          <a:stretch/>
        </p:blipFill>
        <p:spPr>
          <a:xfrm>
            <a:off x="1506313" y="2825337"/>
            <a:ext cx="1066721" cy="1997856"/>
          </a:xfrm>
          <a:prstGeom prst="rect">
            <a:avLst/>
          </a:prstGeom>
          <a:effectLst>
            <a:outerShdw blurRad="50800" dist="38100" dir="2700000" algn="tl" rotWithShape="0">
              <a:prstClr val="black">
                <a:alpha val="0"/>
              </a:prstClr>
            </a:outerShdw>
          </a:effectLst>
        </p:spPr>
      </p:pic>
      <p:sp>
        <p:nvSpPr>
          <p:cNvPr id="13" name="Content Placeholder 4">
            <a:extLst>
              <a:ext uri="{FF2B5EF4-FFF2-40B4-BE49-F238E27FC236}">
                <a16:creationId xmlns:a16="http://schemas.microsoft.com/office/drawing/2014/main" id="{28F82AFC-6861-44EA-A5DD-B979953E3F5D}"/>
              </a:ext>
            </a:extLst>
          </p:cNvPr>
          <p:cNvSpPr>
            <a:spLocks noGrp="1"/>
          </p:cNvSpPr>
          <p:nvPr>
            <p:ph sz="quarter" idx="15" hasCustomPrompt="1"/>
          </p:nvPr>
        </p:nvSpPr>
        <p:spPr>
          <a:xfrm>
            <a:off x="564836" y="5114830"/>
            <a:ext cx="8162305" cy="434515"/>
          </a:xfrm>
          <a:prstGeom prst="rect">
            <a:avLst/>
          </a:prstGeom>
        </p:spPr>
        <p:txBody>
          <a:bodyPr/>
          <a:lstStyle>
            <a:lvl1pPr marL="0" indent="0" algn="ctr">
              <a:buClr>
                <a:schemeClr val="bg1">
                  <a:lumMod val="75000"/>
                </a:schemeClr>
              </a:buClr>
              <a:buSzPct val="110000"/>
              <a:buFont typeface="Arial" charset="0"/>
              <a:buNone/>
              <a:defRPr sz="2200">
                <a:solidFill>
                  <a:srgbClr val="6CA439"/>
                </a:solidFill>
                <a:latin typeface="Arial Narrow" charset="0"/>
                <a:ea typeface="Arial Narrow" charset="0"/>
                <a:cs typeface="Arial Narrow" charset="0"/>
              </a:defRPr>
            </a:lvl1pPr>
            <a:lvl2pPr>
              <a:defRPr sz="2200">
                <a:latin typeface="Arial Narrow" charset="0"/>
                <a:ea typeface="Arial Narrow" charset="0"/>
                <a:cs typeface="Arial Narrow" charset="0"/>
              </a:defRPr>
            </a:lvl2pPr>
            <a:lvl3pPr>
              <a:defRPr sz="2200">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p:txBody>
      </p:sp>
    </p:spTree>
    <p:extLst>
      <p:ext uri="{BB962C8B-B14F-4D97-AF65-F5344CB8AC3E}">
        <p14:creationId xmlns:p14="http://schemas.microsoft.com/office/powerpoint/2010/main" val="415112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6"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spTree>
    <p:extLst>
      <p:ext uri="{BB962C8B-B14F-4D97-AF65-F5344CB8AC3E}">
        <p14:creationId xmlns:p14="http://schemas.microsoft.com/office/powerpoint/2010/main" val="559126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 Screen-Vertical Callout">
    <p:spTree>
      <p:nvGrpSpPr>
        <p:cNvPr id="1" name=""/>
        <p:cNvGrpSpPr/>
        <p:nvPr/>
      </p:nvGrpSpPr>
      <p:grpSpPr>
        <a:xfrm>
          <a:off x="0" y="0"/>
          <a:ext cx="0" cy="0"/>
          <a:chOff x="0" y="0"/>
          <a:chExt cx="0" cy="0"/>
        </a:xfrm>
      </p:grpSpPr>
      <p:sp>
        <p:nvSpPr>
          <p:cNvPr id="2" name="Rectangle 1"/>
          <p:cNvSpPr/>
          <p:nvPr userDrawn="1"/>
        </p:nvSpPr>
        <p:spPr>
          <a:xfrm>
            <a:off x="6583680" y="0"/>
            <a:ext cx="2560320" cy="6858000"/>
          </a:xfrm>
          <a:prstGeom prst="rect">
            <a:avLst/>
          </a:prstGeom>
          <a:solidFill>
            <a:srgbClr val="6CA4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sp>
        <p:nvSpPr>
          <p:cNvPr id="6" name="Content Placeholder 5"/>
          <p:cNvSpPr>
            <a:spLocks noGrp="1"/>
          </p:cNvSpPr>
          <p:nvPr>
            <p:ph sz="quarter" idx="12" hasCustomPrompt="1"/>
          </p:nvPr>
        </p:nvSpPr>
        <p:spPr>
          <a:xfrm>
            <a:off x="291689" y="246603"/>
            <a:ext cx="5752315"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12" name="Content Placeholder 5"/>
          <p:cNvSpPr>
            <a:spLocks noGrp="1"/>
          </p:cNvSpPr>
          <p:nvPr>
            <p:ph sz="quarter" idx="14" hasCustomPrompt="1"/>
          </p:nvPr>
        </p:nvSpPr>
        <p:spPr>
          <a:xfrm>
            <a:off x="6842778" y="1941223"/>
            <a:ext cx="1973991" cy="3740918"/>
          </a:xfrm>
          <a:prstGeom prst="rect">
            <a:avLst/>
          </a:prstGeom>
        </p:spPr>
        <p:txBody>
          <a:bodyPr/>
          <a:lstStyle>
            <a:lvl1pPr marL="164592" indent="-164592" algn="l">
              <a:spcBef>
                <a:spcPts val="1536"/>
              </a:spcBef>
              <a:buFont typeface="Arial" charset="0"/>
              <a:buChar char="•"/>
              <a:defRPr sz="1400">
                <a:solidFill>
                  <a:schemeClr val="bg1"/>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 dolor.</a:t>
            </a:r>
          </a:p>
          <a:p>
            <a:pPr lvl="0"/>
            <a:r>
              <a:rPr lang="en-US" dirty="0" err="1"/>
              <a:t>Aenean</a:t>
            </a:r>
            <a:r>
              <a:rPr lang="en-US" dirty="0"/>
              <a:t> </a:t>
            </a:r>
            <a:r>
              <a:rPr lang="en-US" dirty="0" err="1"/>
              <a:t>massa</a:t>
            </a:r>
            <a:r>
              <a:rPr lang="en-US" dirty="0"/>
              <a:t>. 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a:t>
            </a:r>
            <a:r>
              <a:rPr lang="en-US" dirty="0" err="1"/>
              <a:t>ridiculus</a:t>
            </a:r>
            <a:r>
              <a:rPr lang="en-US" dirty="0"/>
              <a:t> mus.</a:t>
            </a:r>
          </a:p>
          <a:p>
            <a:pPr lvl="0"/>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582" y="1757125"/>
            <a:ext cx="4438159" cy="3541016"/>
          </a:xfrm>
          <a:prstGeom prst="rect">
            <a:avLst/>
          </a:prstGeom>
        </p:spPr>
      </p:pic>
      <p:sp>
        <p:nvSpPr>
          <p:cNvPr id="14" name="Content Placeholder 17"/>
          <p:cNvSpPr>
            <a:spLocks noGrp="1"/>
          </p:cNvSpPr>
          <p:nvPr>
            <p:ph sz="quarter" idx="15" hasCustomPrompt="1"/>
          </p:nvPr>
        </p:nvSpPr>
        <p:spPr>
          <a:xfrm>
            <a:off x="6842778" y="1231563"/>
            <a:ext cx="2110535" cy="402848"/>
          </a:xfrm>
          <a:prstGeom prst="rect">
            <a:avLst/>
          </a:prstGeom>
        </p:spPr>
        <p:txBody>
          <a:bodyPr/>
          <a:lstStyle>
            <a:lvl1pPr marL="0" indent="0">
              <a:buNone/>
              <a:defRPr sz="2200">
                <a:solidFill>
                  <a:schemeClr val="bg1"/>
                </a:solidFill>
                <a:latin typeface="Arial Narrow" charset="0"/>
                <a:ea typeface="Arial Narrow" charset="0"/>
                <a:cs typeface="Arial Narrow" charset="0"/>
              </a:defRPr>
            </a:lvl1pPr>
          </a:lstStyle>
          <a:p>
            <a:pPr lvl="0"/>
            <a:r>
              <a:rPr lang="en-US" dirty="0"/>
              <a:t>Callout header</a:t>
            </a:r>
          </a:p>
        </p:txBody>
      </p:sp>
    </p:spTree>
    <p:extLst>
      <p:ext uri="{BB962C8B-B14F-4D97-AF65-F5344CB8AC3E}">
        <p14:creationId xmlns:p14="http://schemas.microsoft.com/office/powerpoint/2010/main" val="1721120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er + Body + Bulleted Lis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sp>
        <p:nvSpPr>
          <p:cNvPr id="6"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Slide Title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cxnSp>
        <p:nvCxnSpPr>
          <p:cNvPr id="7" name="Straight Connector 6"/>
          <p:cNvCxnSpPr/>
          <p:nvPr userDrawn="1"/>
        </p:nvCxnSpPr>
        <p:spPr>
          <a:xfrm>
            <a:off x="3523129" y="7006530"/>
            <a:ext cx="1546412"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6350577" y="7006530"/>
            <a:ext cx="1546412"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8" name="Content Placeholder 17"/>
          <p:cNvSpPr>
            <a:spLocks noGrp="1"/>
          </p:cNvSpPr>
          <p:nvPr>
            <p:ph sz="quarter" idx="13" hasCustomPrompt="1"/>
          </p:nvPr>
        </p:nvSpPr>
        <p:spPr>
          <a:xfrm>
            <a:off x="934616" y="2164790"/>
            <a:ext cx="7288212" cy="533197"/>
          </a:xfrm>
          <a:prstGeom prst="rect">
            <a:avLst/>
          </a:prstGeom>
        </p:spPr>
        <p:txBody>
          <a:bodyPr/>
          <a:lstStyle>
            <a:lvl1pPr marL="0" indent="0">
              <a:spcBef>
                <a:spcPts val="984"/>
              </a:spcBef>
              <a:buNone/>
              <a:defRPr sz="1600">
                <a:solidFill>
                  <a:schemeClr val="tx1">
                    <a:lumMod val="75000"/>
                    <a:lumOff val="25000"/>
                  </a:schemeClr>
                </a:solidFill>
                <a:latin typeface="Arial Narrow" charset="0"/>
                <a:ea typeface="Arial Narrow" charset="0"/>
                <a:cs typeface="Arial Narrow" charset="0"/>
              </a:defRPr>
            </a:lvl1pPr>
          </a:lstStyle>
          <a:p>
            <a:pPr lvl="0"/>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 </a:t>
            </a:r>
            <a:r>
              <a:rPr lang="en-US" dirty="0" err="1"/>
              <a:t>Quisque</a:t>
            </a:r>
            <a:r>
              <a:rPr lang="en-US" dirty="0"/>
              <a:t> </a:t>
            </a:r>
            <a:r>
              <a:rPr lang="en-US" dirty="0" err="1"/>
              <a:t>rutrum</a:t>
            </a:r>
            <a:r>
              <a:rPr lang="en-US" dirty="0"/>
              <a:t>. </a:t>
            </a:r>
            <a:r>
              <a:rPr lang="en-US" dirty="0" err="1"/>
              <a:t>Aenean</a:t>
            </a:r>
            <a:r>
              <a:rPr lang="en-US" dirty="0"/>
              <a:t> </a:t>
            </a:r>
            <a:r>
              <a:rPr lang="en-US" dirty="0" err="1"/>
              <a:t>imperdiet</a:t>
            </a:r>
            <a:r>
              <a:rPr lang="en-US" dirty="0"/>
              <a:t>. </a:t>
            </a:r>
            <a:r>
              <a:rPr lang="en-US" dirty="0" err="1"/>
              <a:t>Etiam</a:t>
            </a:r>
            <a:r>
              <a:rPr lang="en-US" dirty="0"/>
              <a:t> </a:t>
            </a:r>
            <a:r>
              <a:rPr lang="en-US" dirty="0" err="1"/>
              <a:t>ultricies</a:t>
            </a:r>
            <a:r>
              <a:rPr lang="en-US" dirty="0"/>
              <a:t> nisi </a:t>
            </a:r>
            <a:r>
              <a:rPr lang="en-US" dirty="0" err="1"/>
              <a:t>vel</a:t>
            </a:r>
            <a:r>
              <a:rPr lang="en-US" dirty="0"/>
              <a:t> </a:t>
            </a:r>
            <a:r>
              <a:rPr lang="en-US" dirty="0" err="1"/>
              <a:t>augue</a:t>
            </a:r>
            <a:r>
              <a:rPr lang="en-US" dirty="0"/>
              <a:t>. </a:t>
            </a:r>
            <a:r>
              <a:rPr lang="en-US" dirty="0" err="1"/>
              <a:t>Curabitur</a:t>
            </a:r>
            <a:r>
              <a:rPr lang="en-US" dirty="0"/>
              <a:t> </a:t>
            </a:r>
            <a:r>
              <a:rPr lang="en-US" dirty="0" err="1"/>
              <a:t>ullamcorper</a:t>
            </a:r>
            <a:r>
              <a:rPr lang="en-US" dirty="0"/>
              <a:t> </a:t>
            </a:r>
            <a:r>
              <a:rPr lang="en-US" dirty="0" err="1"/>
              <a:t>ultricies</a:t>
            </a:r>
            <a:r>
              <a:rPr lang="en-US" dirty="0"/>
              <a:t> nisi.</a:t>
            </a:r>
          </a:p>
        </p:txBody>
      </p:sp>
      <p:sp>
        <p:nvSpPr>
          <p:cNvPr id="20" name="Content Placeholder 17"/>
          <p:cNvSpPr>
            <a:spLocks noGrp="1"/>
          </p:cNvSpPr>
          <p:nvPr>
            <p:ph sz="quarter" idx="14" hasCustomPrompt="1"/>
          </p:nvPr>
        </p:nvSpPr>
        <p:spPr>
          <a:xfrm>
            <a:off x="934615" y="1603809"/>
            <a:ext cx="7288213" cy="376705"/>
          </a:xfrm>
          <a:prstGeom prst="rect">
            <a:avLst/>
          </a:prstGeom>
        </p:spPr>
        <p:txBody>
          <a:bodyPr/>
          <a:lstStyle>
            <a:lvl1pPr marL="0" indent="0">
              <a:buNone/>
              <a:defRPr sz="2200" baseline="0">
                <a:solidFill>
                  <a:srgbClr val="6CA439"/>
                </a:solidFill>
                <a:latin typeface="Arial Narrow" charset="0"/>
                <a:ea typeface="Arial Narrow" charset="0"/>
                <a:cs typeface="Arial Narrow" charset="0"/>
              </a:defRPr>
            </a:lvl1pPr>
          </a:lstStyle>
          <a:p>
            <a:pPr lvl="0"/>
            <a:r>
              <a:rPr lang="en-US" dirty="0" err="1"/>
              <a:t>Lorem</a:t>
            </a:r>
            <a:r>
              <a:rPr lang="en-US" dirty="0"/>
              <a:t> </a:t>
            </a:r>
            <a:r>
              <a:rPr lang="en-US" dirty="0" err="1"/>
              <a:t>ipsum</a:t>
            </a:r>
            <a:endParaRPr lang="en-US" dirty="0"/>
          </a:p>
        </p:txBody>
      </p:sp>
      <p:sp>
        <p:nvSpPr>
          <p:cNvPr id="21" name="Content Placeholder 17"/>
          <p:cNvSpPr>
            <a:spLocks noGrp="1"/>
          </p:cNvSpPr>
          <p:nvPr>
            <p:ph sz="quarter" idx="15" hasCustomPrompt="1"/>
          </p:nvPr>
        </p:nvSpPr>
        <p:spPr>
          <a:xfrm>
            <a:off x="930651" y="3450734"/>
            <a:ext cx="7292177" cy="1681775"/>
          </a:xfrm>
          <a:prstGeom prst="rect">
            <a:avLst/>
          </a:prstGeom>
        </p:spPr>
        <p:txBody>
          <a:bodyPr/>
          <a:lstStyle>
            <a:lvl1pPr marL="164592" marR="0" indent="-164592" algn="l" defTabSz="457200" rtl="0" eaLnBrk="1" fontAlgn="auto" latinLnBrk="0" hangingPunct="1">
              <a:lnSpc>
                <a:spcPct val="100000"/>
              </a:lnSpc>
              <a:spcBef>
                <a:spcPts val="984"/>
              </a:spcBef>
              <a:spcAft>
                <a:spcPts val="0"/>
              </a:spcAft>
              <a:buClr>
                <a:schemeClr val="bg1">
                  <a:lumMod val="75000"/>
                </a:schemeClr>
              </a:buClr>
              <a:buSzTx/>
              <a:buFont typeface="Arial" charset="0"/>
              <a:buChar char="•"/>
              <a:tabLst/>
              <a:defRPr sz="1600">
                <a:solidFill>
                  <a:schemeClr val="tx1">
                    <a:lumMod val="75000"/>
                    <a:lumOff val="25000"/>
                  </a:schemeClr>
                </a:solidFill>
                <a:latin typeface="Arial Narrow" charset="0"/>
                <a:ea typeface="Arial Narrow" charset="0"/>
                <a:cs typeface="Arial Narrow" charset="0"/>
              </a:defRPr>
            </a:lvl1pPr>
            <a:lvl2pPr marL="742950" indent="-285750">
              <a:spcBef>
                <a:spcPts val="984"/>
              </a:spcBef>
              <a:buClr>
                <a:schemeClr val="bg1">
                  <a:lumMod val="65000"/>
                </a:schemeClr>
              </a:buClr>
              <a:buFont typeface="Courier New" charset="0"/>
              <a:buChar char="o"/>
              <a:defRPr sz="1600">
                <a:solidFill>
                  <a:schemeClr val="tx1">
                    <a:lumMod val="75000"/>
                    <a:lumOff val="25000"/>
                  </a:schemeClr>
                </a:solidFill>
                <a:latin typeface="Arial Narrow" charset="0"/>
                <a:ea typeface="Arial Narrow" charset="0"/>
                <a:cs typeface="Arial Narrow" charset="0"/>
              </a:defRPr>
            </a:lvl2pPr>
            <a:lvl3pPr marL="1143000" indent="-228600">
              <a:buFont typeface=".HelveticaNeueDeskInterface-Regular" charset="-120"/>
              <a:buChar char="-"/>
              <a:defRPr sz="1400" baseline="0">
                <a:solidFill>
                  <a:schemeClr val="tx1">
                    <a:lumMod val="75000"/>
                    <a:lumOff val="25000"/>
                  </a:schemeClr>
                </a:solidFill>
                <a:latin typeface="Arial Narrow" charset="0"/>
                <a:ea typeface="Arial Narrow" charset="0"/>
                <a:cs typeface="Arial Narrow" charset="0"/>
              </a:defRPr>
            </a:lvl3pPr>
          </a:lstStyle>
          <a:p>
            <a:pPr lvl="0"/>
            <a:r>
              <a:rPr lang="en-US" dirty="0" err="1"/>
              <a:t>Metus</a:t>
            </a:r>
            <a:r>
              <a:rPr lang="en-US" dirty="0"/>
              <a:t> </a:t>
            </a:r>
            <a:r>
              <a:rPr lang="en-US" dirty="0" err="1"/>
              <a:t>varius</a:t>
            </a:r>
            <a:r>
              <a:rPr lang="en-US" dirty="0"/>
              <a:t> </a:t>
            </a:r>
            <a:r>
              <a:rPr lang="en-US" dirty="0" err="1"/>
              <a:t>laoreet</a:t>
            </a:r>
            <a:r>
              <a:rPr lang="en-US" dirty="0"/>
              <a:t>. </a:t>
            </a:r>
            <a:r>
              <a:rPr lang="en-US" dirty="0" err="1"/>
              <a:t>Quisque</a:t>
            </a:r>
            <a:r>
              <a:rPr lang="en-US" dirty="0"/>
              <a:t> </a:t>
            </a:r>
            <a:r>
              <a:rPr lang="en-US" dirty="0" err="1"/>
              <a:t>rutrum</a:t>
            </a:r>
            <a:r>
              <a:rPr lang="en-US" dirty="0"/>
              <a:t>. </a:t>
            </a:r>
            <a:r>
              <a:rPr lang="en-US" dirty="0" err="1"/>
              <a:t>Aenean</a:t>
            </a:r>
            <a:r>
              <a:rPr lang="en-US" dirty="0"/>
              <a:t> </a:t>
            </a:r>
            <a:r>
              <a:rPr lang="en-US" dirty="0" err="1"/>
              <a:t>imperdiet</a:t>
            </a:r>
            <a:r>
              <a:rPr lang="en-US" dirty="0"/>
              <a:t>. </a:t>
            </a:r>
            <a:r>
              <a:rPr lang="en-US" dirty="0" err="1"/>
              <a:t>Etiam</a:t>
            </a:r>
            <a:r>
              <a:rPr lang="en-US" dirty="0"/>
              <a:t> </a:t>
            </a:r>
            <a:r>
              <a:rPr lang="en-US" dirty="0" err="1"/>
              <a:t>ultricies</a:t>
            </a:r>
            <a:r>
              <a:rPr lang="en-US" dirty="0"/>
              <a:t> nisi </a:t>
            </a:r>
            <a:r>
              <a:rPr lang="en-US" dirty="0" err="1"/>
              <a:t>vel</a:t>
            </a:r>
            <a:r>
              <a:rPr lang="en-US" dirty="0"/>
              <a:t> </a:t>
            </a:r>
            <a:r>
              <a:rPr lang="en-US" dirty="0" err="1"/>
              <a:t>augue</a:t>
            </a:r>
            <a:r>
              <a:rPr lang="en-US" dirty="0"/>
              <a:t>. </a:t>
            </a:r>
            <a:r>
              <a:rPr lang="en-US" dirty="0" err="1"/>
              <a:t>Curabitur</a:t>
            </a:r>
            <a:r>
              <a:rPr lang="en-US" dirty="0"/>
              <a:t> </a:t>
            </a:r>
            <a:r>
              <a:rPr lang="en-US" dirty="0" err="1"/>
              <a:t>ullamcorper</a:t>
            </a:r>
            <a:r>
              <a:rPr lang="en-US" dirty="0"/>
              <a:t> </a:t>
            </a:r>
            <a:r>
              <a:rPr lang="en-US" dirty="0" err="1"/>
              <a:t>ultricies</a:t>
            </a:r>
            <a:r>
              <a:rPr lang="en-US" dirty="0"/>
              <a:t> nisi. </a:t>
            </a:r>
          </a:p>
          <a:p>
            <a:pPr lvl="1"/>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 </a:t>
            </a:r>
            <a:r>
              <a:rPr lang="en-US" dirty="0" err="1"/>
              <a:t>Quisque</a:t>
            </a:r>
            <a:r>
              <a:rPr lang="en-US" dirty="0"/>
              <a:t> </a:t>
            </a:r>
            <a:r>
              <a:rPr lang="en-US" dirty="0" err="1"/>
              <a:t>rutrum</a:t>
            </a:r>
            <a:r>
              <a:rPr lang="en-US" dirty="0"/>
              <a:t>. </a:t>
            </a:r>
            <a:r>
              <a:rPr lang="en-US" dirty="0" err="1"/>
              <a:t>Aenean</a:t>
            </a:r>
            <a:r>
              <a:rPr lang="en-US" dirty="0"/>
              <a:t> </a:t>
            </a:r>
            <a:r>
              <a:rPr lang="en-US" dirty="0" err="1"/>
              <a:t>imperdiet</a:t>
            </a:r>
            <a:r>
              <a:rPr lang="en-US" dirty="0"/>
              <a:t>. </a:t>
            </a:r>
            <a:r>
              <a:rPr lang="en-US" dirty="0" err="1"/>
              <a:t>Etiam</a:t>
            </a:r>
            <a:r>
              <a:rPr lang="en-US" dirty="0"/>
              <a:t> </a:t>
            </a:r>
            <a:r>
              <a:rPr lang="en-US" dirty="0" err="1"/>
              <a:t>ultricies</a:t>
            </a:r>
            <a:r>
              <a:rPr lang="en-US" dirty="0"/>
              <a:t>.</a:t>
            </a:r>
          </a:p>
          <a:p>
            <a:pPr lvl="2"/>
            <a:r>
              <a:rPr lang="en-US" dirty="0" err="1"/>
              <a:t>Lorem</a:t>
            </a:r>
            <a:r>
              <a:rPr lang="en-US" dirty="0"/>
              <a:t> </a:t>
            </a:r>
            <a:r>
              <a:rPr lang="en-US" dirty="0" err="1"/>
              <a:t>ipsum</a:t>
            </a:r>
            <a:endParaRPr lang="en-US" dirty="0"/>
          </a:p>
        </p:txBody>
      </p:sp>
      <p:sp>
        <p:nvSpPr>
          <p:cNvPr id="22" name="Rectangle 21"/>
          <p:cNvSpPr/>
          <p:nvPr userDrawn="1"/>
        </p:nvSpPr>
        <p:spPr>
          <a:xfrm>
            <a:off x="930651" y="2887621"/>
            <a:ext cx="2699778" cy="338554"/>
          </a:xfrm>
          <a:prstGeom prst="rect">
            <a:avLst/>
          </a:prstGeom>
        </p:spPr>
        <p:txBody>
          <a:bodyPr wrap="none">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600" b="1" i="0" u="none" strike="noStrike" kern="1200" cap="none" spc="0" normalizeH="0" baseline="0" noProof="0" dirty="0">
                <a:ln>
                  <a:noFill/>
                </a:ln>
                <a:solidFill>
                  <a:srgbClr val="2D3A5C"/>
                </a:solidFill>
                <a:effectLst/>
                <a:uLnTx/>
                <a:uFillTx/>
                <a:latin typeface="Arial Narrow" charset="0"/>
                <a:ea typeface="Arial Narrow" charset="0"/>
                <a:cs typeface="Arial Narrow" charset="0"/>
              </a:rPr>
              <a:t>Donec quam felis, ultricies nec:</a:t>
            </a:r>
          </a:p>
        </p:txBody>
      </p:sp>
    </p:spTree>
    <p:extLst>
      <p:ext uri="{BB962C8B-B14F-4D97-AF65-F5344CB8AC3E}">
        <p14:creationId xmlns:p14="http://schemas.microsoft.com/office/powerpoint/2010/main" val="2069793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er + Bulleted Lis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7"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sp>
        <p:nvSpPr>
          <p:cNvPr id="14" name="Content Placeholder 4"/>
          <p:cNvSpPr>
            <a:spLocks noGrp="1"/>
          </p:cNvSpPr>
          <p:nvPr>
            <p:ph sz="quarter" idx="15" hasCustomPrompt="1"/>
          </p:nvPr>
        </p:nvSpPr>
        <p:spPr>
          <a:xfrm>
            <a:off x="1228565" y="1465724"/>
            <a:ext cx="6815297" cy="434515"/>
          </a:xfrm>
          <a:prstGeom prst="rect">
            <a:avLst/>
          </a:prstGeom>
        </p:spPr>
        <p:txBody>
          <a:bodyPr/>
          <a:lstStyle>
            <a:lvl1pPr marL="0" indent="0">
              <a:buClr>
                <a:schemeClr val="bg1">
                  <a:lumMod val="75000"/>
                </a:schemeClr>
              </a:buClr>
              <a:buSzPct val="110000"/>
              <a:buFont typeface="Arial" charset="0"/>
              <a:buNone/>
              <a:defRPr sz="2200">
                <a:solidFill>
                  <a:srgbClr val="6CA439"/>
                </a:solidFill>
                <a:latin typeface="Arial Narrow" charset="0"/>
                <a:ea typeface="Arial Narrow" charset="0"/>
                <a:cs typeface="Arial Narrow" charset="0"/>
              </a:defRPr>
            </a:lvl1pPr>
            <a:lvl2pPr>
              <a:defRPr sz="2200">
                <a:latin typeface="Arial Narrow" charset="0"/>
                <a:ea typeface="Arial Narrow" charset="0"/>
                <a:cs typeface="Arial Narrow" charset="0"/>
              </a:defRPr>
            </a:lvl2pPr>
            <a:lvl3pPr>
              <a:defRPr sz="2200">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p:txBody>
      </p:sp>
      <p:sp>
        <p:nvSpPr>
          <p:cNvPr id="9" name="Content Placeholder 4"/>
          <p:cNvSpPr>
            <a:spLocks noGrp="1"/>
          </p:cNvSpPr>
          <p:nvPr>
            <p:ph sz="quarter" idx="14" hasCustomPrompt="1"/>
          </p:nvPr>
        </p:nvSpPr>
        <p:spPr>
          <a:xfrm>
            <a:off x="1228564" y="2144147"/>
            <a:ext cx="6815297" cy="2555176"/>
          </a:xfrm>
          <a:prstGeom prst="rect">
            <a:avLst/>
          </a:prstGeom>
        </p:spPr>
        <p:txBody>
          <a:bodyPr/>
          <a:lstStyle>
            <a:lvl1pPr marL="164592" marR="0" indent="-164592" algn="l" defTabSz="457200" rtl="0" eaLnBrk="1" fontAlgn="auto" latinLnBrk="0" hangingPunct="1">
              <a:lnSpc>
                <a:spcPct val="100000"/>
              </a:lnSpc>
              <a:spcBef>
                <a:spcPts val="1032"/>
              </a:spcBef>
              <a:spcAft>
                <a:spcPts val="0"/>
              </a:spcAft>
              <a:buClr>
                <a:schemeClr val="bg1">
                  <a:lumMod val="65000"/>
                </a:schemeClr>
              </a:buClr>
              <a:buSzPct val="110000"/>
              <a:buFont typeface="Arial" charset="0"/>
              <a:buChar char="•"/>
              <a:tabLst/>
              <a:defRPr sz="1600">
                <a:solidFill>
                  <a:schemeClr val="tx1">
                    <a:lumMod val="75000"/>
                    <a:lumOff val="25000"/>
                  </a:schemeClr>
                </a:solidFill>
                <a:latin typeface="Arial Narrow" charset="0"/>
                <a:ea typeface="Arial Narrow" charset="0"/>
                <a:cs typeface="Arial Narrow" charset="0"/>
              </a:defRPr>
            </a:lvl1pPr>
            <a:lvl2pPr marL="742950" indent="-194310">
              <a:spcBef>
                <a:spcPts val="984"/>
              </a:spcBef>
              <a:buClr>
                <a:schemeClr val="bg1">
                  <a:lumMod val="65000"/>
                </a:schemeClr>
              </a:buClr>
              <a:buFont typeface="Courier New" charset="0"/>
              <a:buChar char="o"/>
              <a:defRPr sz="1600">
                <a:solidFill>
                  <a:schemeClr val="tx1">
                    <a:lumMod val="75000"/>
                    <a:lumOff val="25000"/>
                  </a:schemeClr>
                </a:solidFill>
                <a:latin typeface="Arial Narrow" charset="0"/>
                <a:ea typeface="Arial Narrow" charset="0"/>
                <a:cs typeface="Arial Narrow" charset="0"/>
              </a:defRPr>
            </a:lvl2pPr>
            <a:lvl3pPr>
              <a:defRPr sz="2200">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a:p>
            <a:pPr lvl="1"/>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a:t>
            </a:r>
          </a:p>
          <a:p>
            <a:pPr lvl="0"/>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a:t>
            </a:r>
          </a:p>
          <a:p>
            <a:pPr lvl="0"/>
            <a:r>
              <a:rPr lang="en-US" dirty="0" err="1"/>
              <a:t>Aenean</a:t>
            </a:r>
            <a:r>
              <a:rPr lang="en-US" dirty="0"/>
              <a:t> </a:t>
            </a:r>
            <a:r>
              <a:rPr lang="en-US" dirty="0" err="1"/>
              <a:t>massa</a:t>
            </a:r>
            <a:r>
              <a:rPr lang="en-US" dirty="0"/>
              <a:t>. 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a:t>
            </a:r>
            <a:r>
              <a:rPr lang="en-US" dirty="0" err="1"/>
              <a:t>ridiculus</a:t>
            </a:r>
            <a:r>
              <a:rPr lang="en-US" dirty="0"/>
              <a:t> mus. </a:t>
            </a:r>
          </a:p>
          <a:p>
            <a:pPr marL="164592" marR="0" lvl="0" indent="-164592" algn="l" defTabSz="457200" rtl="0" eaLnBrk="1" fontAlgn="auto" latinLnBrk="0" hangingPunct="1">
              <a:lnSpc>
                <a:spcPct val="100000"/>
              </a:lnSpc>
              <a:spcBef>
                <a:spcPts val="1032"/>
              </a:spcBef>
              <a:spcAft>
                <a:spcPts val="0"/>
              </a:spcAft>
              <a:buClr>
                <a:schemeClr val="bg1">
                  <a:lumMod val="75000"/>
                </a:schemeClr>
              </a:buClr>
              <a:buSzPct val="110000"/>
              <a:buFont typeface="Arial" charset="0"/>
              <a:buChar char="•"/>
              <a:tabLst/>
              <a:defRPr/>
            </a:pPr>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a:t>
            </a:r>
          </a:p>
        </p:txBody>
      </p:sp>
    </p:spTree>
    <p:extLst>
      <p:ext uri="{BB962C8B-B14F-4D97-AF65-F5344CB8AC3E}">
        <p14:creationId xmlns:p14="http://schemas.microsoft.com/office/powerpoint/2010/main" val="10869507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7"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Slide Title</a:t>
            </a:r>
          </a:p>
        </p:txBody>
      </p:sp>
      <p:sp>
        <p:nvSpPr>
          <p:cNvPr id="28" name="Content Placeholder 4"/>
          <p:cNvSpPr>
            <a:spLocks noGrp="1"/>
          </p:cNvSpPr>
          <p:nvPr>
            <p:ph sz="quarter" idx="15" hasCustomPrompt="1"/>
          </p:nvPr>
        </p:nvSpPr>
        <p:spPr>
          <a:xfrm>
            <a:off x="1228565" y="1710495"/>
            <a:ext cx="6815297" cy="434515"/>
          </a:xfrm>
          <a:prstGeom prst="rect">
            <a:avLst/>
          </a:prstGeom>
        </p:spPr>
        <p:txBody>
          <a:bodyPr/>
          <a:lstStyle>
            <a:lvl1pPr marL="0" indent="0">
              <a:buClr>
                <a:schemeClr val="bg1">
                  <a:lumMod val="75000"/>
                </a:schemeClr>
              </a:buClr>
              <a:buSzPct val="110000"/>
              <a:buFont typeface="+mj-lt"/>
              <a:buNone/>
              <a:defRPr sz="2200">
                <a:solidFill>
                  <a:srgbClr val="6CA439"/>
                </a:solidFill>
                <a:latin typeface="Arial Narrow" charset="0"/>
                <a:ea typeface="Arial Narrow" charset="0"/>
                <a:cs typeface="Arial Narrow" charset="0"/>
              </a:defRPr>
            </a:lvl1pPr>
            <a:lvl2pPr>
              <a:defRPr sz="2200">
                <a:latin typeface="Arial Narrow" charset="0"/>
                <a:ea typeface="Arial Narrow" charset="0"/>
                <a:cs typeface="Arial Narrow" charset="0"/>
              </a:defRPr>
            </a:lvl2pPr>
            <a:lvl3pPr>
              <a:defRPr sz="2200">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p:txBody>
      </p:sp>
      <p:sp>
        <p:nvSpPr>
          <p:cNvPr id="29" name="Content Placeholder 4"/>
          <p:cNvSpPr>
            <a:spLocks noGrp="1"/>
          </p:cNvSpPr>
          <p:nvPr>
            <p:ph sz="quarter" idx="14" hasCustomPrompt="1"/>
          </p:nvPr>
        </p:nvSpPr>
        <p:spPr>
          <a:xfrm>
            <a:off x="1228564" y="2388918"/>
            <a:ext cx="6815297" cy="2555176"/>
          </a:xfrm>
          <a:prstGeom prst="rect">
            <a:avLst/>
          </a:prstGeom>
        </p:spPr>
        <p:txBody>
          <a:bodyPr/>
          <a:lstStyle>
            <a:lvl1pPr marL="342900" marR="0" indent="-342900" algn="l" defTabSz="457200" rtl="0" eaLnBrk="1" fontAlgn="auto" latinLnBrk="0" hangingPunct="1">
              <a:lnSpc>
                <a:spcPct val="100000"/>
              </a:lnSpc>
              <a:spcBef>
                <a:spcPts val="1032"/>
              </a:spcBef>
              <a:spcAft>
                <a:spcPts val="0"/>
              </a:spcAft>
              <a:buClr>
                <a:schemeClr val="bg1">
                  <a:lumMod val="65000"/>
                </a:schemeClr>
              </a:buClr>
              <a:buSzPct val="110000"/>
              <a:buFont typeface="+mj-lt"/>
              <a:buAutoNum type="arabicPeriod"/>
              <a:tabLst/>
              <a:defRPr sz="1600">
                <a:solidFill>
                  <a:schemeClr val="tx1">
                    <a:lumMod val="75000"/>
                    <a:lumOff val="25000"/>
                  </a:schemeClr>
                </a:solidFill>
                <a:latin typeface="Arial Narrow" charset="0"/>
                <a:ea typeface="Arial Narrow" charset="0"/>
                <a:cs typeface="Arial Narrow" charset="0"/>
              </a:defRPr>
            </a:lvl1pPr>
            <a:lvl2pPr marL="891540" indent="-342900">
              <a:spcBef>
                <a:spcPts val="984"/>
              </a:spcBef>
              <a:buClr>
                <a:schemeClr val="bg1">
                  <a:lumMod val="65000"/>
                </a:schemeClr>
              </a:buClr>
              <a:buFont typeface="+mj-lt"/>
              <a:buAutoNum type="alphaLcPeriod"/>
              <a:defRPr sz="1600">
                <a:solidFill>
                  <a:schemeClr val="tx1">
                    <a:lumMod val="75000"/>
                    <a:lumOff val="25000"/>
                  </a:schemeClr>
                </a:solidFill>
                <a:latin typeface="Arial Narrow" charset="0"/>
                <a:ea typeface="Arial Narrow" charset="0"/>
                <a:cs typeface="Arial Narrow" charset="0"/>
              </a:defRPr>
            </a:lvl2pPr>
            <a:lvl3pPr>
              <a:defRPr sz="2200">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a:p>
            <a:pPr lvl="0"/>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a:t>
            </a:r>
          </a:p>
          <a:p>
            <a:pPr lvl="0"/>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a:t>
            </a:r>
          </a:p>
          <a:p>
            <a:pPr lvl="0"/>
            <a:r>
              <a:rPr lang="en-US" dirty="0" err="1"/>
              <a:t>Aenean</a:t>
            </a:r>
            <a:r>
              <a:rPr lang="en-US" dirty="0"/>
              <a:t> </a:t>
            </a:r>
            <a:r>
              <a:rPr lang="en-US" dirty="0" err="1"/>
              <a:t>massa</a:t>
            </a:r>
            <a:r>
              <a:rPr lang="en-US" dirty="0"/>
              <a:t>. 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a:t>
            </a:r>
            <a:r>
              <a:rPr lang="en-US" dirty="0" err="1"/>
              <a:t>ridiculus</a:t>
            </a:r>
            <a:r>
              <a:rPr lang="en-US" dirty="0"/>
              <a:t> mus.</a:t>
            </a:r>
          </a:p>
        </p:txBody>
      </p:sp>
    </p:spTree>
    <p:extLst>
      <p:ext uri="{BB962C8B-B14F-4D97-AF65-F5344CB8AC3E}">
        <p14:creationId xmlns:p14="http://schemas.microsoft.com/office/powerpoint/2010/main" val="1976435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Header + Bulleted Lis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7"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sp>
        <p:nvSpPr>
          <p:cNvPr id="9" name="Content Placeholder 4"/>
          <p:cNvSpPr>
            <a:spLocks noGrp="1"/>
          </p:cNvSpPr>
          <p:nvPr>
            <p:ph sz="quarter" idx="14" hasCustomPrompt="1"/>
          </p:nvPr>
        </p:nvSpPr>
        <p:spPr>
          <a:xfrm>
            <a:off x="1228564" y="1421296"/>
            <a:ext cx="6815297" cy="4154556"/>
          </a:xfrm>
          <a:prstGeom prst="rect">
            <a:avLst/>
          </a:prstGeom>
        </p:spPr>
        <p:txBody>
          <a:bodyPr/>
          <a:lstStyle>
            <a:lvl1pPr marL="164592" marR="0" indent="-164592" algn="l" defTabSz="457200" rtl="0" eaLnBrk="1" fontAlgn="auto" latinLnBrk="0" hangingPunct="1">
              <a:lnSpc>
                <a:spcPct val="100000"/>
              </a:lnSpc>
              <a:spcBef>
                <a:spcPts val="1032"/>
              </a:spcBef>
              <a:spcAft>
                <a:spcPts val="0"/>
              </a:spcAft>
              <a:buClr>
                <a:schemeClr val="bg1">
                  <a:lumMod val="65000"/>
                </a:schemeClr>
              </a:buClr>
              <a:buSzPct val="110000"/>
              <a:buFont typeface="Arial" charset="0"/>
              <a:buChar char="•"/>
              <a:tabLst/>
              <a:defRPr sz="1600">
                <a:solidFill>
                  <a:schemeClr val="tx1">
                    <a:lumMod val="75000"/>
                    <a:lumOff val="25000"/>
                  </a:schemeClr>
                </a:solidFill>
                <a:latin typeface="Arial Narrow" charset="0"/>
                <a:ea typeface="Arial Narrow" charset="0"/>
                <a:cs typeface="Arial Narrow" charset="0"/>
              </a:defRPr>
            </a:lvl1pPr>
            <a:lvl2pPr marL="742950" indent="-194310">
              <a:spcBef>
                <a:spcPts val="984"/>
              </a:spcBef>
              <a:buClr>
                <a:schemeClr val="bg1">
                  <a:lumMod val="65000"/>
                </a:schemeClr>
              </a:buClr>
              <a:buFont typeface="Courier New" charset="0"/>
              <a:buChar char="o"/>
              <a:defRPr sz="1600">
                <a:solidFill>
                  <a:schemeClr val="tx1">
                    <a:lumMod val="75000"/>
                    <a:lumOff val="25000"/>
                  </a:schemeClr>
                </a:solidFill>
                <a:latin typeface="Arial Narrow" charset="0"/>
                <a:ea typeface="Arial Narrow" charset="0"/>
                <a:cs typeface="Arial Narrow" charset="0"/>
              </a:defRPr>
            </a:lvl2pPr>
            <a:lvl3pPr>
              <a:defRPr sz="2200">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a:p>
            <a:pPr lvl="1"/>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a:t>
            </a:r>
          </a:p>
          <a:p>
            <a:pPr lvl="0"/>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a:t>
            </a:r>
          </a:p>
          <a:p>
            <a:pPr lvl="0"/>
            <a:r>
              <a:rPr lang="en-US" dirty="0" err="1"/>
              <a:t>Aenean</a:t>
            </a:r>
            <a:r>
              <a:rPr lang="en-US" dirty="0"/>
              <a:t> </a:t>
            </a:r>
            <a:r>
              <a:rPr lang="en-US" dirty="0" err="1"/>
              <a:t>massa</a:t>
            </a:r>
            <a:r>
              <a:rPr lang="en-US" dirty="0"/>
              <a:t>. 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a:t>
            </a:r>
            <a:r>
              <a:rPr lang="en-US" dirty="0" err="1"/>
              <a:t>ridiculus</a:t>
            </a:r>
            <a:r>
              <a:rPr lang="en-US" dirty="0"/>
              <a:t> mus. </a:t>
            </a:r>
          </a:p>
          <a:p>
            <a:pPr marL="164592" marR="0" lvl="0" indent="-164592" algn="l" defTabSz="457200" rtl="0" eaLnBrk="1" fontAlgn="auto" latinLnBrk="0" hangingPunct="1">
              <a:lnSpc>
                <a:spcPct val="100000"/>
              </a:lnSpc>
              <a:spcBef>
                <a:spcPts val="1032"/>
              </a:spcBef>
              <a:spcAft>
                <a:spcPts val="0"/>
              </a:spcAft>
              <a:buClr>
                <a:schemeClr val="bg1">
                  <a:lumMod val="75000"/>
                </a:schemeClr>
              </a:buClr>
              <a:buSzPct val="110000"/>
              <a:buFont typeface="Arial" charset="0"/>
              <a:buChar char="•"/>
              <a:tabLst/>
              <a:defRPr/>
            </a:pPr>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a:t>
            </a:r>
          </a:p>
        </p:txBody>
      </p:sp>
    </p:spTree>
    <p:extLst>
      <p:ext uri="{BB962C8B-B14F-4D97-AF65-F5344CB8AC3E}">
        <p14:creationId xmlns:p14="http://schemas.microsoft.com/office/powerpoint/2010/main" val="415564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Header + Bulleted List + Imag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15877" r="5987"/>
          <a:stretch/>
        </p:blipFill>
        <p:spPr>
          <a:xfrm>
            <a:off x="5567423" y="0"/>
            <a:ext cx="3576577" cy="6858000"/>
          </a:xfrm>
          <a:prstGeom prst="rect">
            <a:avLst/>
          </a:prstGeom>
        </p:spPr>
      </p:pic>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7"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sp>
        <p:nvSpPr>
          <p:cNvPr id="8" name="Content Placeholder 4"/>
          <p:cNvSpPr>
            <a:spLocks noGrp="1"/>
          </p:cNvSpPr>
          <p:nvPr>
            <p:ph sz="quarter" idx="14" hasCustomPrompt="1"/>
          </p:nvPr>
        </p:nvSpPr>
        <p:spPr>
          <a:xfrm>
            <a:off x="534382" y="2377386"/>
            <a:ext cx="4437668" cy="3120191"/>
          </a:xfrm>
          <a:prstGeom prst="rect">
            <a:avLst/>
          </a:prstGeom>
        </p:spPr>
        <p:txBody>
          <a:bodyPr/>
          <a:lstStyle>
            <a:lvl1pPr marL="164592" marR="0" indent="-164592" algn="l" defTabSz="457200" rtl="0" eaLnBrk="1" fontAlgn="auto" latinLnBrk="0" hangingPunct="1">
              <a:lnSpc>
                <a:spcPct val="100000"/>
              </a:lnSpc>
              <a:spcBef>
                <a:spcPts val="1032"/>
              </a:spcBef>
              <a:spcAft>
                <a:spcPts val="0"/>
              </a:spcAft>
              <a:buClr>
                <a:schemeClr val="bg1">
                  <a:lumMod val="65000"/>
                </a:schemeClr>
              </a:buClr>
              <a:buSzPct val="110000"/>
              <a:buFont typeface="Arial" charset="0"/>
              <a:buChar char="•"/>
              <a:tabLst/>
              <a:defRPr sz="1600">
                <a:solidFill>
                  <a:schemeClr val="tx1">
                    <a:lumMod val="75000"/>
                    <a:lumOff val="25000"/>
                  </a:schemeClr>
                </a:solidFill>
                <a:latin typeface="Arial Narrow" charset="0"/>
                <a:ea typeface="Arial Narrow" charset="0"/>
                <a:cs typeface="Arial Narrow" charset="0"/>
              </a:defRPr>
            </a:lvl1pPr>
            <a:lvl2pPr marL="742950" indent="-194310">
              <a:spcBef>
                <a:spcPts val="984"/>
              </a:spcBef>
              <a:buClr>
                <a:schemeClr val="bg1">
                  <a:lumMod val="65000"/>
                </a:schemeClr>
              </a:buClr>
              <a:buFont typeface="Courier New" charset="0"/>
              <a:buChar char="o"/>
              <a:defRPr sz="1600">
                <a:solidFill>
                  <a:schemeClr val="tx1">
                    <a:lumMod val="75000"/>
                    <a:lumOff val="25000"/>
                  </a:schemeClr>
                </a:solidFill>
                <a:latin typeface="Arial Narrow" charset="0"/>
                <a:ea typeface="Arial Narrow" charset="0"/>
                <a:cs typeface="Arial Narrow" charset="0"/>
              </a:defRPr>
            </a:lvl2pPr>
            <a:lvl3pPr marL="1143000" indent="-228600">
              <a:buFont typeface=".HelveticaNeueDeskInterface-Regular" charset="-120"/>
              <a:buChar char="−"/>
              <a:defRPr sz="1400">
                <a:solidFill>
                  <a:schemeClr val="tx1">
                    <a:lumMod val="75000"/>
                    <a:lumOff val="25000"/>
                  </a:schemeClr>
                </a:solidFill>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a:p>
            <a:pPr lvl="1"/>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a:t>
            </a:r>
          </a:p>
          <a:p>
            <a:pPr lvl="2"/>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a:t>
            </a:r>
          </a:p>
        </p:txBody>
      </p:sp>
      <p:sp>
        <p:nvSpPr>
          <p:cNvPr id="14" name="Content Placeholder 4"/>
          <p:cNvSpPr>
            <a:spLocks noGrp="1"/>
          </p:cNvSpPr>
          <p:nvPr>
            <p:ph sz="quarter" idx="15" hasCustomPrompt="1"/>
          </p:nvPr>
        </p:nvSpPr>
        <p:spPr>
          <a:xfrm>
            <a:off x="534381" y="1742469"/>
            <a:ext cx="4437669" cy="434515"/>
          </a:xfrm>
          <a:prstGeom prst="rect">
            <a:avLst/>
          </a:prstGeom>
        </p:spPr>
        <p:txBody>
          <a:bodyPr/>
          <a:lstStyle>
            <a:lvl1pPr marL="0" indent="0">
              <a:buClr>
                <a:schemeClr val="bg1">
                  <a:lumMod val="75000"/>
                </a:schemeClr>
              </a:buClr>
              <a:buSzPct val="110000"/>
              <a:buFont typeface="Arial" charset="0"/>
              <a:buNone/>
              <a:defRPr sz="2200">
                <a:solidFill>
                  <a:srgbClr val="6CA439"/>
                </a:solidFill>
                <a:latin typeface="Arial Narrow" charset="0"/>
                <a:ea typeface="Arial Narrow" charset="0"/>
                <a:cs typeface="Arial Narrow" charset="0"/>
              </a:defRPr>
            </a:lvl1pPr>
            <a:lvl2pPr>
              <a:defRPr sz="2200">
                <a:latin typeface="Arial Narrow" charset="0"/>
                <a:ea typeface="Arial Narrow" charset="0"/>
                <a:cs typeface="Arial Narrow" charset="0"/>
              </a:defRPr>
            </a:lvl2pPr>
            <a:lvl3pPr>
              <a:defRPr sz="2200">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p:txBody>
      </p:sp>
      <p:sp>
        <p:nvSpPr>
          <p:cNvPr id="5" name="Rectangle 4"/>
          <p:cNvSpPr/>
          <p:nvPr userDrawn="1"/>
        </p:nvSpPr>
        <p:spPr>
          <a:xfrm rot="16200000">
            <a:off x="5136356" y="2850354"/>
            <a:ext cx="6858001" cy="1157288"/>
          </a:xfrm>
          <a:prstGeom prst="rect">
            <a:avLst/>
          </a:prstGeom>
          <a:solidFill>
            <a:srgbClr val="6CA439">
              <a:alpha val="7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86920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3148404" y="6376447"/>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Narrow" charset="0"/>
                <a:ea typeface="Arial Narrow" charset="0"/>
                <a:cs typeface="Arial Narrow" charset="0"/>
              </a:defRPr>
            </a:lvl1pPr>
          </a:lstStyle>
          <a:p>
            <a:r>
              <a:rPr lang="en-US" dirty="0"/>
              <a:t>Proprietary and confidential</a:t>
            </a:r>
          </a:p>
        </p:txBody>
      </p:sp>
      <p:sp>
        <p:nvSpPr>
          <p:cNvPr id="6" name="Slide Number Placeholder 5"/>
          <p:cNvSpPr>
            <a:spLocks noGrp="1"/>
          </p:cNvSpPr>
          <p:nvPr>
            <p:ph type="sldNum" sz="quarter" idx="4"/>
          </p:nvPr>
        </p:nvSpPr>
        <p:spPr>
          <a:xfrm>
            <a:off x="6762974" y="6376447"/>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Narrow" charset="0"/>
                <a:ea typeface="Arial Narrow" charset="0"/>
                <a:cs typeface="Arial Narrow" charset="0"/>
              </a:defRPr>
            </a:lvl1pPr>
          </a:lstStyle>
          <a:p>
            <a:fld id="{96906BDF-8463-0846-9074-3D440CD7DCF1}" type="slidenum">
              <a:rPr lang="en-US" smtClean="0"/>
              <a:pPr/>
              <a:t>‹#›</a:t>
            </a:fld>
            <a:endParaRPr lang="en-US" dirty="0"/>
          </a:p>
        </p:txBody>
      </p:sp>
    </p:spTree>
    <p:extLst>
      <p:ext uri="{BB962C8B-B14F-4D97-AF65-F5344CB8AC3E}">
        <p14:creationId xmlns:p14="http://schemas.microsoft.com/office/powerpoint/2010/main" val="1831912558"/>
      </p:ext>
    </p:extLst>
  </p:cSld>
  <p:clrMap bg1="lt1" tx1="dk1" bg2="lt2" tx2="dk2" accent1="accent1" accent2="accent2" accent3="accent3" accent4="accent4" accent5="accent5" accent6="accent6" hlink="hlink" folHlink="folHlink"/>
  <p:sldLayoutIdLst>
    <p:sldLayoutId id="2147483652" r:id="rId1"/>
    <p:sldLayoutId id="2147483663" r:id="rId2"/>
    <p:sldLayoutId id="2147483656" r:id="rId3"/>
    <p:sldLayoutId id="2147483653" r:id="rId4"/>
    <p:sldLayoutId id="2147483658" r:id="rId5"/>
    <p:sldLayoutId id="2147483667" r:id="rId6"/>
    <p:sldLayoutId id="2147483666" r:id="rId7"/>
    <p:sldLayoutId id="2147483673" r:id="rId8"/>
    <p:sldLayoutId id="2147483676" r:id="rId9"/>
    <p:sldLayoutId id="2147483672" r:id="rId10"/>
    <p:sldLayoutId id="2147483679" r:id="rId11"/>
    <p:sldLayoutId id="2147483685" r:id="rId12"/>
    <p:sldLayoutId id="2147483682" r:id="rId13"/>
    <p:sldLayoutId id="2147483690" r:id="rId14"/>
    <p:sldLayoutId id="2147483683" r:id="rId15"/>
    <p:sldLayoutId id="2147483686" r:id="rId16"/>
    <p:sldLayoutId id="2147483687" r:id="rId17"/>
    <p:sldLayoutId id="2147483678" r:id="rId18"/>
    <p:sldLayoutId id="2147483681" r:id="rId19"/>
    <p:sldLayoutId id="2147483670" r:id="rId20"/>
    <p:sldLayoutId id="2147483671" r:id="rId21"/>
    <p:sldLayoutId id="2147483665" r:id="rId22"/>
    <p:sldLayoutId id="2147483675" r:id="rId23"/>
    <p:sldLayoutId id="2147483661" r:id="rId24"/>
    <p:sldLayoutId id="2147483662" r:id="rId25"/>
    <p:sldLayoutId id="2147483654" r:id="rId26"/>
    <p:sldLayoutId id="2147483688" r:id="rId27"/>
    <p:sldLayoutId id="2147483657" r:id="rId28"/>
    <p:sldLayoutId id="2147483684" r:id="rId29"/>
    <p:sldLayoutId id="2147483655" r:id="rId30"/>
    <p:sldLayoutId id="2147483674" r:id="rId31"/>
    <p:sldLayoutId id="2147483689" r:id="rId32"/>
    <p:sldLayoutId id="2147483664" r:id="rId33"/>
  </p:sldLayoutIdLst>
  <p:hf hdr="0" dt="0"/>
  <p:txStyles>
    <p:titleStyle>
      <a:lvl1pPr algn="ctr" defTabSz="457200" rtl="0" eaLnBrk="1" latinLnBrk="0" hangingPunct="1">
        <a:spcBef>
          <a:spcPct val="0"/>
        </a:spcBef>
        <a:buNone/>
        <a:defRPr sz="4000" kern="1200">
          <a:solidFill>
            <a:schemeClr val="bg1"/>
          </a:solidFill>
          <a:latin typeface="Arial Narrow" charset="0"/>
          <a:ea typeface="Arial Narrow" charset="0"/>
          <a:cs typeface="Arial Narrow" charset="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33.xml"/><Relationship Id="rId6" Type="http://schemas.openxmlformats.org/officeDocument/2006/relationships/image" Target="../media/image21.jpg"/><Relationship Id="rId5" Type="http://schemas.openxmlformats.org/officeDocument/2006/relationships/image" Target="../media/image15.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33.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9DA1DF5-B992-4332-BD9A-DC9CCFC441D9}"/>
              </a:ext>
            </a:extLst>
          </p:cNvPr>
          <p:cNvSpPr>
            <a:spLocks noGrp="1"/>
          </p:cNvSpPr>
          <p:nvPr>
            <p:ph type="ftr" sz="quarter" idx="10"/>
          </p:nvPr>
        </p:nvSpPr>
        <p:spPr/>
        <p:txBody>
          <a:bodyPr/>
          <a:lstStyle/>
          <a:p>
            <a:r>
              <a:rPr lang="en-US" dirty="0"/>
              <a:t>Proprietary and confidential</a:t>
            </a:r>
          </a:p>
        </p:txBody>
      </p:sp>
      <p:sp>
        <p:nvSpPr>
          <p:cNvPr id="3" name="Content Placeholder 2">
            <a:extLst>
              <a:ext uri="{FF2B5EF4-FFF2-40B4-BE49-F238E27FC236}">
                <a16:creationId xmlns:a16="http://schemas.microsoft.com/office/drawing/2014/main" id="{C940B081-E995-4381-9567-4C7D608F7FBC}"/>
              </a:ext>
            </a:extLst>
          </p:cNvPr>
          <p:cNvSpPr>
            <a:spLocks noGrp="1"/>
          </p:cNvSpPr>
          <p:nvPr>
            <p:ph sz="quarter" idx="12"/>
          </p:nvPr>
        </p:nvSpPr>
        <p:spPr>
          <a:xfrm>
            <a:off x="352425" y="4211653"/>
            <a:ext cx="8448675" cy="666527"/>
          </a:xfrm>
        </p:spPr>
        <p:txBody>
          <a:bodyPr/>
          <a:lstStyle/>
          <a:p>
            <a:r>
              <a:rPr lang="en-US" sz="3200" dirty="0"/>
              <a:t>Invest in your health with a</a:t>
            </a:r>
          </a:p>
          <a:p>
            <a:endParaRPr lang="en-US" dirty="0"/>
          </a:p>
          <a:p>
            <a:r>
              <a:rPr lang="en-US" dirty="0"/>
              <a:t> </a:t>
            </a:r>
            <a:endParaRPr lang="en-US" sz="3200" dirty="0"/>
          </a:p>
        </p:txBody>
      </p:sp>
      <p:sp>
        <p:nvSpPr>
          <p:cNvPr id="4" name="Content Placeholder 3">
            <a:extLst>
              <a:ext uri="{FF2B5EF4-FFF2-40B4-BE49-F238E27FC236}">
                <a16:creationId xmlns:a16="http://schemas.microsoft.com/office/drawing/2014/main" id="{4D04290C-7598-4876-8923-C30D8D5992B7}"/>
              </a:ext>
            </a:extLst>
          </p:cNvPr>
          <p:cNvSpPr>
            <a:spLocks noGrp="1"/>
          </p:cNvSpPr>
          <p:nvPr>
            <p:ph sz="quarter" idx="13"/>
          </p:nvPr>
        </p:nvSpPr>
        <p:spPr>
          <a:xfrm>
            <a:off x="1042598" y="4851869"/>
            <a:ext cx="7273925" cy="489624"/>
          </a:xfrm>
        </p:spPr>
        <p:txBody>
          <a:bodyPr/>
          <a:lstStyle/>
          <a:p>
            <a:r>
              <a:rPr lang="en-US" sz="4400" b="1" dirty="0"/>
              <a:t>Health Savings Account</a:t>
            </a:r>
          </a:p>
        </p:txBody>
      </p:sp>
    </p:spTree>
    <p:extLst>
      <p:ext uri="{BB962C8B-B14F-4D97-AF65-F5344CB8AC3E}">
        <p14:creationId xmlns:p14="http://schemas.microsoft.com/office/powerpoint/2010/main" val="18064939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675993177"/>
              </p:ext>
            </p:extLst>
          </p:nvPr>
        </p:nvGraphicFramePr>
        <p:xfrm>
          <a:off x="925975" y="1169045"/>
          <a:ext cx="7238155" cy="3124051"/>
        </p:xfrm>
        <a:graphic>
          <a:graphicData uri="http://schemas.openxmlformats.org/drawingml/2006/table">
            <a:tbl>
              <a:tblPr firstRow="1" bandRow="1">
                <a:tableStyleId>{5C22544A-7EE6-4342-B048-85BDC9FD1C3A}</a:tableStyleId>
              </a:tblPr>
              <a:tblGrid>
                <a:gridCol w="3652786">
                  <a:extLst>
                    <a:ext uri="{9D8B030D-6E8A-4147-A177-3AD203B41FA5}">
                      <a16:colId xmlns:a16="http://schemas.microsoft.com/office/drawing/2014/main" val="20000"/>
                    </a:ext>
                  </a:extLst>
                </a:gridCol>
                <a:gridCol w="1804906">
                  <a:extLst>
                    <a:ext uri="{9D8B030D-6E8A-4147-A177-3AD203B41FA5}">
                      <a16:colId xmlns:a16="http://schemas.microsoft.com/office/drawing/2014/main" val="20002"/>
                    </a:ext>
                  </a:extLst>
                </a:gridCol>
                <a:gridCol w="1780463">
                  <a:extLst>
                    <a:ext uri="{9D8B030D-6E8A-4147-A177-3AD203B41FA5}">
                      <a16:colId xmlns:a16="http://schemas.microsoft.com/office/drawing/2014/main" val="20003"/>
                    </a:ext>
                  </a:extLst>
                </a:gridCol>
              </a:tblGrid>
              <a:tr h="409426">
                <a:tc>
                  <a:txBody>
                    <a:bodyPr/>
                    <a:lstStyle/>
                    <a:p>
                      <a:r>
                        <a:rPr lang="en-US" sz="2000" dirty="0">
                          <a:latin typeface="Arial Narrow" charset="0"/>
                          <a:ea typeface="Arial Narrow" charset="0"/>
                          <a:cs typeface="Arial Narrow" charset="0"/>
                        </a:rPr>
                        <a:t>M</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2000" dirty="0">
                          <a:latin typeface="Arial Narrow" charset="0"/>
                          <a:ea typeface="Arial Narrow" charset="0"/>
                          <a:cs typeface="Arial Narrow" charset="0"/>
                        </a:rPr>
                        <a:t>Without an HSA</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6CA439"/>
                    </a:solidFill>
                  </a:tcPr>
                </a:tc>
                <a:tc>
                  <a:txBody>
                    <a:bodyPr/>
                    <a:lstStyle/>
                    <a:p>
                      <a:pPr algn="ctr"/>
                      <a:r>
                        <a:rPr lang="en-US" sz="2000" dirty="0">
                          <a:latin typeface="Arial Narrow" charset="0"/>
                          <a:ea typeface="Arial Narrow" charset="0"/>
                          <a:cs typeface="Arial Narrow" charset="0"/>
                        </a:rPr>
                        <a:t>With an HSA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6CA439"/>
                    </a:solidFill>
                  </a:tcPr>
                </a:tc>
                <a:extLst>
                  <a:ext uri="{0D108BD9-81ED-4DB2-BD59-A6C34878D82A}">
                    <a16:rowId xmlns:a16="http://schemas.microsoft.com/office/drawing/2014/main" val="10000"/>
                  </a:ext>
                </a:extLst>
              </a:tr>
              <a:tr h="542925">
                <a:tc>
                  <a:txBody>
                    <a:bodyPr/>
                    <a:lstStyle/>
                    <a:p>
                      <a:r>
                        <a:rPr lang="en-US" sz="2000" b="0" dirty="0">
                          <a:solidFill>
                            <a:schemeClr val="tx1">
                              <a:lumMod val="75000"/>
                              <a:lumOff val="25000"/>
                            </a:schemeClr>
                          </a:solidFill>
                          <a:latin typeface="Arial Narrow" charset="0"/>
                        </a:rPr>
                        <a:t>Estimated taxes</a:t>
                      </a:r>
                      <a:r>
                        <a:rPr lang="en-US" sz="2000" b="0" baseline="30000" dirty="0">
                          <a:solidFill>
                            <a:schemeClr val="tx1">
                              <a:lumMod val="75000"/>
                              <a:lumOff val="25000"/>
                            </a:schemeClr>
                          </a:solidFill>
                          <a:latin typeface="Arial Narrow" charset="0"/>
                        </a:rPr>
                        <a:t>1</a:t>
                      </a:r>
                      <a:endParaRPr lang="en-US" sz="2000" b="0" baseline="30000" dirty="0">
                        <a:solidFill>
                          <a:schemeClr val="tx1">
                            <a:lumMod val="75000"/>
                            <a:lumOff val="25000"/>
                          </a:schemeClr>
                        </a:solidFill>
                        <a:latin typeface="Arial Narrow" charset="0"/>
                        <a:ea typeface="Arial Narrow" charset="0"/>
                        <a:cs typeface="Arial Narrow" charset="0"/>
                      </a:endParaRPr>
                    </a:p>
                  </a:txBody>
                  <a:tcPr anchor="ctr">
                    <a:lnL w="12700" cmpd="sng">
                      <a:noFill/>
                    </a:lnL>
                    <a:lnR w="12700" cap="flat" cmpd="sng" algn="ctr">
                      <a:solidFill>
                        <a:schemeClr val="bg1">
                          <a:lumMod val="75000"/>
                        </a:schemeClr>
                      </a:solid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$23,500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$21,775</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42925">
                <a:tc>
                  <a:txBody>
                    <a:bodyPr/>
                    <a:lstStyle/>
                    <a:p>
                      <a:r>
                        <a:rPr lang="en-US" sz="2000" b="0" dirty="0">
                          <a:solidFill>
                            <a:srgbClr val="272627"/>
                          </a:solidFill>
                          <a:latin typeface="Arial Narrow" panose="020B0606020202030204" pitchFamily="34" charset="0"/>
                          <a:ea typeface="Arial Narrow" charset="0"/>
                          <a:cs typeface="Times New Roman" panose="02020603050405020304" pitchFamily="18" charset="0"/>
                        </a:rPr>
                        <a:t>Tax savings</a:t>
                      </a:r>
                      <a:endParaRPr lang="en-US" sz="2000" b="0" dirty="0">
                        <a:solidFill>
                          <a:schemeClr val="tx1">
                            <a:lumMod val="75000"/>
                            <a:lumOff val="25000"/>
                          </a:schemeClr>
                        </a:solidFill>
                        <a:latin typeface="Arial Narrow" charset="0"/>
                        <a:ea typeface="Arial Narrow" charset="0"/>
                        <a:cs typeface="Arial Narrow" charset="0"/>
                      </a:endParaRPr>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2E8BE"/>
                    </a:solid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2E8BE"/>
                    </a:solid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$1,725</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2E8BE"/>
                    </a:solidFill>
                  </a:tcPr>
                </a:tc>
                <a:extLst>
                  <a:ext uri="{0D108BD9-81ED-4DB2-BD59-A6C34878D82A}">
                    <a16:rowId xmlns:a16="http://schemas.microsoft.com/office/drawing/2014/main" val="10002"/>
                  </a:ext>
                </a:extLst>
              </a:tr>
              <a:tr h="542925">
                <a:tc>
                  <a:txBody>
                    <a:bodyPr/>
                    <a:lstStyle/>
                    <a:p>
                      <a:r>
                        <a:rPr lang="en-US" sz="2000" dirty="0">
                          <a:solidFill>
                            <a:srgbClr val="272627"/>
                          </a:solidFill>
                          <a:latin typeface="Arial Narrow" panose="020B0606020202030204" pitchFamily="34" charset="0"/>
                          <a:ea typeface="Calibri" panose="020F0502020204030204" pitchFamily="34" charset="0"/>
                          <a:cs typeface="Times New Roman" panose="02020603050405020304" pitchFamily="18" charset="0"/>
                        </a:rPr>
                        <a:t>Health care expense</a:t>
                      </a:r>
                      <a:endParaRPr lang="en-US" sz="2000" b="0" dirty="0">
                        <a:solidFill>
                          <a:schemeClr val="tx1">
                            <a:lumMod val="75000"/>
                            <a:lumOff val="25000"/>
                          </a:schemeClr>
                        </a:solidFill>
                        <a:latin typeface="Arial Narrow" charset="0"/>
                        <a:ea typeface="Arial Narrow" charset="0"/>
                        <a:cs typeface="Arial Narrow" charset="0"/>
                      </a:endParaRPr>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$1,850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$1,850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42925">
                <a:tc>
                  <a:txBody>
                    <a:bodyPr/>
                    <a:lstStyle/>
                    <a:p>
                      <a:r>
                        <a:rPr lang="en-US" sz="2000" b="0" dirty="0">
                          <a:solidFill>
                            <a:schemeClr val="tx1">
                              <a:lumMod val="75000"/>
                              <a:lumOff val="25000"/>
                            </a:schemeClr>
                          </a:solidFill>
                          <a:latin typeface="Arial Narrow" charset="0"/>
                          <a:ea typeface="Arial Narrow" charset="0"/>
                          <a:cs typeface="Arial Narrow" charset="0"/>
                        </a:rPr>
                        <a:t>HSA account pays medical expenses</a:t>
                      </a:r>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$1,850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18561714"/>
                  </a:ext>
                </a:extLst>
              </a:tr>
              <a:tr h="542925">
                <a:tc>
                  <a:txBody>
                    <a:bodyPr/>
                    <a:lstStyle/>
                    <a:p>
                      <a:r>
                        <a:rPr lang="en-US" sz="2000" b="0" dirty="0">
                          <a:solidFill>
                            <a:schemeClr val="tx1">
                              <a:lumMod val="75000"/>
                              <a:lumOff val="25000"/>
                            </a:schemeClr>
                          </a:solidFill>
                          <a:latin typeface="Arial Narrow" charset="0"/>
                          <a:ea typeface="Arial Narrow" charset="0"/>
                          <a:cs typeface="Arial Narrow" charset="0"/>
                        </a:rPr>
                        <a:t>HSA balance rolls to next year</a:t>
                      </a:r>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2E8BE"/>
                    </a:solidFill>
                  </a:tcPr>
                </a:tc>
                <a:tc>
                  <a:txBody>
                    <a:bodyPr/>
                    <a:lstStyle/>
                    <a:p>
                      <a:pPr algn="ctr"/>
                      <a:r>
                        <a:rPr lang="en-US" sz="2000">
                          <a:solidFill>
                            <a:schemeClr val="tx1">
                              <a:lumMod val="75000"/>
                              <a:lumOff val="25000"/>
                            </a:schemeClr>
                          </a:solidFill>
                          <a:latin typeface="Arial Narrow" charset="0"/>
                          <a:ea typeface="Arial Narrow" charset="0"/>
                          <a:cs typeface="Arial Narrow" charset="0"/>
                        </a:rPr>
                        <a:t>$0</a:t>
                      </a:r>
                      <a:endParaRPr lang="en-US" sz="2000" dirty="0">
                        <a:solidFill>
                          <a:schemeClr val="tx1">
                            <a:lumMod val="75000"/>
                            <a:lumOff val="25000"/>
                          </a:schemeClr>
                        </a:solidFill>
                        <a:latin typeface="Arial Narrow" charset="0"/>
                        <a:ea typeface="Arial Narrow" charset="0"/>
                        <a:cs typeface="Arial Narrow"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2E8BE"/>
                    </a:solid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$3,150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2E8BE"/>
                    </a:solidFill>
                  </a:tcPr>
                </a:tc>
                <a:extLst>
                  <a:ext uri="{0D108BD9-81ED-4DB2-BD59-A6C34878D82A}">
                    <a16:rowId xmlns:a16="http://schemas.microsoft.com/office/drawing/2014/main" val="105717904"/>
                  </a:ext>
                </a:extLst>
              </a:tr>
            </a:tbl>
          </a:graphicData>
        </a:graphic>
      </p:graphicFrame>
      <p:sp>
        <p:nvSpPr>
          <p:cNvPr id="3" name="TextBox 2"/>
          <p:cNvSpPr txBox="1"/>
          <p:nvPr/>
        </p:nvSpPr>
        <p:spPr>
          <a:xfrm>
            <a:off x="270512" y="243927"/>
            <a:ext cx="8113538" cy="646331"/>
          </a:xfrm>
          <a:prstGeom prst="rect">
            <a:avLst/>
          </a:prstGeom>
          <a:noFill/>
        </p:spPr>
        <p:txBody>
          <a:bodyPr wrap="square" rtlCol="0">
            <a:spAutoFit/>
          </a:bodyPr>
          <a:lstStyle/>
          <a:p>
            <a:r>
              <a:rPr lang="en-US" sz="3600" dirty="0">
                <a:solidFill>
                  <a:srgbClr val="2D3A5C"/>
                </a:solidFill>
                <a:latin typeface="Arial Narrow" panose="020B0606020202030204" pitchFamily="34" charset="0"/>
              </a:rPr>
              <a:t>The Robinson’s savings</a:t>
            </a:r>
          </a:p>
        </p:txBody>
      </p:sp>
      <p:sp>
        <p:nvSpPr>
          <p:cNvPr id="5" name="Footer Placeholder 4"/>
          <p:cNvSpPr>
            <a:spLocks noGrp="1"/>
          </p:cNvSpPr>
          <p:nvPr>
            <p:ph type="ftr" sz="quarter" idx="10"/>
          </p:nvPr>
        </p:nvSpPr>
        <p:spPr/>
        <p:txBody>
          <a:bodyPr/>
          <a:lstStyle/>
          <a:p>
            <a:r>
              <a:rPr lang="en-US"/>
              <a:t>Proprietary and confidential</a:t>
            </a:r>
            <a:endParaRPr lang="en-US" dirty="0"/>
          </a:p>
        </p:txBody>
      </p:sp>
      <p:sp>
        <p:nvSpPr>
          <p:cNvPr id="6" name="Slide Number Placeholder 5"/>
          <p:cNvSpPr>
            <a:spLocks noGrp="1"/>
          </p:cNvSpPr>
          <p:nvPr>
            <p:ph type="sldNum" sz="quarter" idx="11"/>
          </p:nvPr>
        </p:nvSpPr>
        <p:spPr/>
        <p:txBody>
          <a:bodyPr/>
          <a:lstStyle/>
          <a:p>
            <a:fld id="{96906BDF-8463-0846-9074-3D440CD7DCF1}" type="slidenum">
              <a:rPr lang="en-US" smtClean="0"/>
              <a:pPr/>
              <a:t>10</a:t>
            </a:fld>
            <a:endParaRPr lang="en-US" dirty="0"/>
          </a:p>
        </p:txBody>
      </p:sp>
      <p:sp>
        <p:nvSpPr>
          <p:cNvPr id="7" name="TextBox 6">
            <a:extLst>
              <a:ext uri="{FF2B5EF4-FFF2-40B4-BE49-F238E27FC236}">
                <a16:creationId xmlns:a16="http://schemas.microsoft.com/office/drawing/2014/main" id="{6EA88CDF-BD0B-46C4-93A1-FD45F05EE71C}"/>
              </a:ext>
            </a:extLst>
          </p:cNvPr>
          <p:cNvSpPr txBox="1"/>
          <p:nvPr/>
        </p:nvSpPr>
        <p:spPr>
          <a:xfrm>
            <a:off x="925975" y="4692429"/>
            <a:ext cx="7238155" cy="882806"/>
          </a:xfrm>
          <a:prstGeom prst="rect">
            <a:avLst/>
          </a:prstGeom>
          <a:noFill/>
        </p:spPr>
        <p:txBody>
          <a:bodyPr wrap="square" rtlCol="0">
            <a:spAutoFit/>
          </a:bodyPr>
          <a:lstStyle/>
          <a:p>
            <a:pPr>
              <a:lnSpc>
                <a:spcPct val="107000"/>
              </a:lnSpc>
            </a:pPr>
            <a:r>
              <a:rPr lang="en-US" sz="1200" baseline="30000" dirty="0">
                <a:solidFill>
                  <a:srgbClr val="272627"/>
                </a:solidFill>
                <a:latin typeface="Arial Narrow" panose="020B0606020202030204" pitchFamily="34" charset="0"/>
                <a:ea typeface="Calibri" panose="020F0502020204030204" pitchFamily="34" charset="0"/>
                <a:cs typeface="Times New Roman" panose="02020603050405020304" pitchFamily="18" charset="0"/>
              </a:rPr>
              <a:t>1 </a:t>
            </a:r>
            <a:r>
              <a:rPr lang="en-US" sz="1200" dirty="0">
                <a:solidFill>
                  <a:srgbClr val="272627"/>
                </a:solidFill>
                <a:latin typeface="Arial Narrow" panose="020B0606020202030204" pitchFamily="34" charset="0"/>
                <a:ea typeface="Calibri" panose="020F0502020204030204" pitchFamily="34" charset="0"/>
                <a:cs typeface="Times New Roman" panose="02020603050405020304" pitchFamily="18" charset="0"/>
              </a:rPr>
              <a:t>Assumes the Robinson’s pay 25% of their income in federal, State and social security taxes. Actual tax savings will depend on your HSA contributions, applicable State tax rates and your personal tax situation. Please consult your tax adviser for details.</a:t>
            </a:r>
          </a:p>
          <a:p>
            <a:pPr>
              <a:lnSpc>
                <a:spcPct val="107000"/>
              </a:lnSpc>
            </a:pPr>
            <a:endParaRPr lang="en-US" sz="1200" dirty="0">
              <a:solidFill>
                <a:srgbClr val="272627"/>
              </a:solidFill>
              <a:latin typeface="Arial Narrow" panose="020B0606020202030204" pitchFamily="34" charset="0"/>
              <a:ea typeface="Calibri" panose="020F0502020204030204" pitchFamily="34" charset="0"/>
              <a:cs typeface="Times New Roman" panose="02020603050405020304" pitchFamily="18" charset="0"/>
            </a:endParaRPr>
          </a:p>
          <a:p>
            <a:pPr>
              <a:lnSpc>
                <a:spcPct val="107000"/>
              </a:lnSpc>
            </a:pPr>
            <a:r>
              <a:rPr lang="en-US" sz="1200" i="1" dirty="0">
                <a:latin typeface="Arial Narrow" panose="020B0606020202030204" pitchFamily="34" charset="0"/>
              </a:rPr>
              <a:t>The Robinson’s story is a hypothetical example for purposes of illustration only.</a:t>
            </a:r>
            <a:endParaRPr lang="en-US" sz="1200" dirty="0">
              <a:latin typeface="Arial Narrow" panose="020B0606020202030204" pitchFamily="34" charset="0"/>
            </a:endParaRPr>
          </a:p>
        </p:txBody>
      </p:sp>
    </p:spTree>
    <p:extLst>
      <p:ext uri="{BB962C8B-B14F-4D97-AF65-F5344CB8AC3E}">
        <p14:creationId xmlns:p14="http://schemas.microsoft.com/office/powerpoint/2010/main" val="27252772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CDF1B0A-9293-45F0-AE00-726D308D1986}"/>
              </a:ext>
            </a:extLst>
          </p:cNvPr>
          <p:cNvSpPr>
            <a:spLocks noGrp="1"/>
          </p:cNvSpPr>
          <p:nvPr>
            <p:ph type="ftr" sz="quarter" idx="10"/>
          </p:nvPr>
        </p:nvSpPr>
        <p:spPr/>
        <p:txBody>
          <a:bodyPr/>
          <a:lstStyle/>
          <a:p>
            <a:r>
              <a:rPr lang="en-US"/>
              <a:t>Proprietary and confidential</a:t>
            </a:r>
            <a:endParaRPr lang="en-US" dirty="0"/>
          </a:p>
        </p:txBody>
      </p:sp>
      <p:sp>
        <p:nvSpPr>
          <p:cNvPr id="3" name="Slide Number Placeholder 2">
            <a:extLst>
              <a:ext uri="{FF2B5EF4-FFF2-40B4-BE49-F238E27FC236}">
                <a16:creationId xmlns:a16="http://schemas.microsoft.com/office/drawing/2014/main" id="{53F7C040-F8A8-4460-ACC2-F77C6DDCE99D}"/>
              </a:ext>
            </a:extLst>
          </p:cNvPr>
          <p:cNvSpPr>
            <a:spLocks noGrp="1"/>
          </p:cNvSpPr>
          <p:nvPr>
            <p:ph type="sldNum" sz="quarter" idx="11"/>
          </p:nvPr>
        </p:nvSpPr>
        <p:spPr/>
        <p:txBody>
          <a:bodyPr/>
          <a:lstStyle/>
          <a:p>
            <a:fld id="{96906BDF-8463-0846-9074-3D440CD7DCF1}" type="slidenum">
              <a:rPr lang="en-US" smtClean="0"/>
              <a:pPr/>
              <a:t>11</a:t>
            </a:fld>
            <a:endParaRPr lang="en-US" dirty="0"/>
          </a:p>
        </p:txBody>
      </p:sp>
      <p:sp>
        <p:nvSpPr>
          <p:cNvPr id="4" name="Content Placeholder 3">
            <a:extLst>
              <a:ext uri="{FF2B5EF4-FFF2-40B4-BE49-F238E27FC236}">
                <a16:creationId xmlns:a16="http://schemas.microsoft.com/office/drawing/2014/main" id="{C6F116FC-8934-4CE8-8496-D4AEB555674D}"/>
              </a:ext>
            </a:extLst>
          </p:cNvPr>
          <p:cNvSpPr>
            <a:spLocks noGrp="1"/>
          </p:cNvSpPr>
          <p:nvPr>
            <p:ph sz="quarter" idx="12"/>
          </p:nvPr>
        </p:nvSpPr>
        <p:spPr/>
        <p:txBody>
          <a:bodyPr/>
          <a:lstStyle/>
          <a:p>
            <a:r>
              <a:rPr lang="en-US" sz="3600" dirty="0"/>
              <a:t>Meet the Schwartz’s</a:t>
            </a:r>
          </a:p>
          <a:p>
            <a:endParaRPr lang="en-US" dirty="0"/>
          </a:p>
        </p:txBody>
      </p:sp>
      <p:graphicFrame>
        <p:nvGraphicFramePr>
          <p:cNvPr id="7" name="Table 6">
            <a:extLst>
              <a:ext uri="{FF2B5EF4-FFF2-40B4-BE49-F238E27FC236}">
                <a16:creationId xmlns:a16="http://schemas.microsoft.com/office/drawing/2014/main" id="{CA114D01-0E6B-4733-8768-215DC48CB1EB}"/>
              </a:ext>
            </a:extLst>
          </p:cNvPr>
          <p:cNvGraphicFramePr>
            <a:graphicFrameLocks noGrp="1"/>
          </p:cNvGraphicFramePr>
          <p:nvPr>
            <p:extLst>
              <p:ext uri="{D42A27DB-BD31-4B8C-83A1-F6EECF244321}">
                <p14:modId xmlns:p14="http://schemas.microsoft.com/office/powerpoint/2010/main" val="485987560"/>
              </p:ext>
            </p:extLst>
          </p:nvPr>
        </p:nvGraphicFramePr>
        <p:xfrm>
          <a:off x="291689" y="1980670"/>
          <a:ext cx="5274077" cy="2714625"/>
        </p:xfrm>
        <a:graphic>
          <a:graphicData uri="http://schemas.openxmlformats.org/drawingml/2006/table">
            <a:tbl>
              <a:tblPr firstRow="1" bandRow="1">
                <a:tableStyleId>{5C22544A-7EE6-4342-B048-85BDC9FD1C3A}</a:tableStyleId>
              </a:tblPr>
              <a:tblGrid>
                <a:gridCol w="3529894">
                  <a:extLst>
                    <a:ext uri="{9D8B030D-6E8A-4147-A177-3AD203B41FA5}">
                      <a16:colId xmlns:a16="http://schemas.microsoft.com/office/drawing/2014/main" val="20000"/>
                    </a:ext>
                  </a:extLst>
                </a:gridCol>
                <a:gridCol w="1744183">
                  <a:extLst>
                    <a:ext uri="{9D8B030D-6E8A-4147-A177-3AD203B41FA5}">
                      <a16:colId xmlns:a16="http://schemas.microsoft.com/office/drawing/2014/main" val="20002"/>
                    </a:ext>
                  </a:extLst>
                </a:gridCol>
              </a:tblGrid>
              <a:tr h="542925">
                <a:tc>
                  <a:txBody>
                    <a:bodyPr/>
                    <a:lstStyle/>
                    <a:p>
                      <a:r>
                        <a:rPr lang="en-US" sz="2000" b="0" dirty="0">
                          <a:solidFill>
                            <a:schemeClr val="tx1">
                              <a:lumMod val="75000"/>
                              <a:lumOff val="25000"/>
                            </a:schemeClr>
                          </a:solidFill>
                          <a:latin typeface="Arial Narrow" charset="0"/>
                        </a:rPr>
                        <a:t>Combined annual salary</a:t>
                      </a:r>
                      <a:endParaRPr lang="en-US" sz="2000" b="0" dirty="0">
                        <a:solidFill>
                          <a:schemeClr val="tx1">
                            <a:lumMod val="75000"/>
                            <a:lumOff val="25000"/>
                          </a:schemeClr>
                        </a:solidFill>
                        <a:latin typeface="Arial Narrow" charset="0"/>
                        <a:ea typeface="Arial Narrow" charset="0"/>
                        <a:cs typeface="Arial Narrow" charset="0"/>
                      </a:endParaRPr>
                    </a:p>
                  </a:txBody>
                  <a:tcPr anchor="ctr">
                    <a:lnL w="12700" cmpd="sng">
                      <a:noFill/>
                    </a:lnL>
                    <a:lnR w="12700" cap="flat" cmpd="sng" algn="ctr">
                      <a:solidFill>
                        <a:schemeClr val="bg1">
                          <a:lumMod val="75000"/>
                        </a:schemeClr>
                      </a:solid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$125,000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42925">
                <a:tc>
                  <a:txBody>
                    <a:bodyPr/>
                    <a:lstStyle/>
                    <a:p>
                      <a:r>
                        <a:rPr lang="en-US" sz="2000" dirty="0">
                          <a:solidFill>
                            <a:srgbClr val="272627"/>
                          </a:solidFill>
                          <a:latin typeface="Arial Narrow" panose="020B0606020202030204" pitchFamily="34" charset="0"/>
                          <a:ea typeface="Calibri" panose="020F0502020204030204" pitchFamily="34" charset="0"/>
                          <a:cs typeface="Times New Roman" panose="02020603050405020304" pitchFamily="18" charset="0"/>
                        </a:rPr>
                        <a:t>HSA pre-tax contribution (2018 limit)</a:t>
                      </a:r>
                      <a:endParaRPr lang="en-US" sz="2000" b="0" dirty="0">
                        <a:solidFill>
                          <a:schemeClr val="tx1">
                            <a:lumMod val="75000"/>
                            <a:lumOff val="25000"/>
                          </a:schemeClr>
                        </a:solidFill>
                        <a:latin typeface="Arial Narrow" charset="0"/>
                        <a:ea typeface="Arial Narrow" charset="0"/>
                        <a:cs typeface="Arial Narrow" charset="0"/>
                      </a:endParaRPr>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000" b="1" dirty="0">
                          <a:solidFill>
                            <a:schemeClr val="tx1">
                              <a:lumMod val="75000"/>
                              <a:lumOff val="25000"/>
                            </a:schemeClr>
                          </a:solidFill>
                          <a:latin typeface="Arial Narrow" charset="0"/>
                          <a:ea typeface="Arial Narrow" charset="0"/>
                          <a:cs typeface="Arial Narrow" charset="0"/>
                        </a:rPr>
                        <a:t>$6,900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542925">
                <a:tc>
                  <a:txBody>
                    <a:bodyPr/>
                    <a:lstStyle/>
                    <a:p>
                      <a:r>
                        <a:rPr lang="en-US" sz="2000" b="0" dirty="0">
                          <a:solidFill>
                            <a:schemeClr val="tx1">
                              <a:lumMod val="75000"/>
                              <a:lumOff val="25000"/>
                            </a:schemeClr>
                          </a:solidFill>
                          <a:latin typeface="Arial Narrow" charset="0"/>
                          <a:ea typeface="Arial Narrow" charset="0"/>
                          <a:cs typeface="Arial Narrow" charset="0"/>
                        </a:rPr>
                        <a:t>HSA catch-up contribution</a:t>
                      </a:r>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1" dirty="0">
                          <a:solidFill>
                            <a:schemeClr val="tx1">
                              <a:lumMod val="75000"/>
                              <a:lumOff val="25000"/>
                            </a:schemeClr>
                          </a:solidFill>
                          <a:latin typeface="Arial Narrow" charset="0"/>
                          <a:ea typeface="Arial Narrow" charset="0"/>
                          <a:cs typeface="Arial Narrow" charset="0"/>
                        </a:rPr>
                        <a:t>$1,000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54226838"/>
                  </a:ext>
                </a:extLst>
              </a:tr>
              <a:tr h="542925">
                <a:tc>
                  <a:txBody>
                    <a:bodyPr/>
                    <a:lstStyle/>
                    <a:p>
                      <a:r>
                        <a:rPr lang="en-US" sz="2000" dirty="0">
                          <a:solidFill>
                            <a:srgbClr val="272627"/>
                          </a:solidFill>
                          <a:latin typeface="Arial Narrow" panose="020B0606020202030204" pitchFamily="34" charset="0"/>
                          <a:ea typeface="Calibri" panose="020F0502020204030204" pitchFamily="34" charset="0"/>
                          <a:cs typeface="Times New Roman" panose="02020603050405020304" pitchFamily="18" charset="0"/>
                        </a:rPr>
                        <a:t>Net taxable income</a:t>
                      </a:r>
                      <a:endParaRPr lang="en-US" sz="2000" b="0" dirty="0">
                        <a:solidFill>
                          <a:schemeClr val="tx1">
                            <a:lumMod val="75000"/>
                            <a:lumOff val="25000"/>
                          </a:schemeClr>
                        </a:solidFill>
                        <a:latin typeface="Arial Narrow" charset="0"/>
                        <a:ea typeface="Arial Narrow" charset="0"/>
                        <a:cs typeface="Arial Narrow" charset="0"/>
                      </a:endParaRPr>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000" b="1" dirty="0">
                          <a:solidFill>
                            <a:schemeClr val="tx1">
                              <a:lumMod val="75000"/>
                              <a:lumOff val="25000"/>
                            </a:schemeClr>
                          </a:solidFill>
                          <a:latin typeface="Arial Narrow" charset="0"/>
                          <a:ea typeface="Arial Narrow" charset="0"/>
                          <a:cs typeface="Arial Narrow" charset="0"/>
                        </a:rPr>
                        <a:t>$117,100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542925">
                <a:tc>
                  <a:txBody>
                    <a:bodyPr/>
                    <a:lstStyle/>
                    <a:p>
                      <a:r>
                        <a:rPr lang="en-US" sz="2000" b="0" dirty="0">
                          <a:solidFill>
                            <a:schemeClr val="tx1">
                              <a:lumMod val="75000"/>
                              <a:lumOff val="25000"/>
                            </a:schemeClr>
                          </a:solidFill>
                          <a:latin typeface="Arial Narrow" charset="0"/>
                          <a:ea typeface="Arial Narrow" charset="0"/>
                          <a:cs typeface="Arial Narrow" charset="0"/>
                        </a:rPr>
                        <a:t>Estimated tax rate</a:t>
                      </a:r>
                      <a:r>
                        <a:rPr lang="en-US" sz="2000" b="0" baseline="30000" dirty="0">
                          <a:solidFill>
                            <a:schemeClr val="tx1">
                              <a:lumMod val="75000"/>
                              <a:lumOff val="25000"/>
                            </a:schemeClr>
                          </a:solidFill>
                          <a:latin typeface="Arial Narrow" charset="0"/>
                          <a:ea typeface="Arial Narrow" charset="0"/>
                          <a:cs typeface="Arial Narrow" charset="0"/>
                        </a:rPr>
                        <a:t>1</a:t>
                      </a:r>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solidFill>
                            <a:schemeClr val="tx1">
                              <a:lumMod val="75000"/>
                              <a:lumOff val="25000"/>
                            </a:schemeClr>
                          </a:solidFill>
                          <a:latin typeface="Arial Narrow" charset="0"/>
                          <a:ea typeface="Arial Narrow" charset="0"/>
                          <a:cs typeface="Arial Narrow" charset="0"/>
                        </a:rPr>
                        <a:t>25%</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18561714"/>
                  </a:ext>
                </a:extLst>
              </a:tr>
            </a:tbl>
          </a:graphicData>
        </a:graphic>
      </p:graphicFrame>
      <p:sp>
        <p:nvSpPr>
          <p:cNvPr id="8" name="Content Placeholder 5">
            <a:extLst>
              <a:ext uri="{FF2B5EF4-FFF2-40B4-BE49-F238E27FC236}">
                <a16:creationId xmlns:a16="http://schemas.microsoft.com/office/drawing/2014/main" id="{56F736F3-3E29-4510-AA52-77166E8E5531}"/>
              </a:ext>
            </a:extLst>
          </p:cNvPr>
          <p:cNvSpPr txBox="1">
            <a:spLocks/>
          </p:cNvSpPr>
          <p:nvPr/>
        </p:nvSpPr>
        <p:spPr>
          <a:xfrm>
            <a:off x="291689" y="1192317"/>
            <a:ext cx="5375581" cy="434515"/>
          </a:xfrm>
          <a:prstGeom prst="rect">
            <a:avLst/>
          </a:prstGeom>
        </p:spPr>
        <p:txBody>
          <a:bodyPr/>
          <a:lstStyle>
            <a:lvl1pPr marL="0" indent="0" algn="l" defTabSz="457200" rtl="0" eaLnBrk="1" latinLnBrk="0" hangingPunct="1">
              <a:spcBef>
                <a:spcPct val="20000"/>
              </a:spcBef>
              <a:buClr>
                <a:schemeClr val="bg1">
                  <a:lumMod val="75000"/>
                </a:schemeClr>
              </a:buClr>
              <a:buSzPct val="110000"/>
              <a:buFont typeface="Arial" charset="0"/>
              <a:buNone/>
              <a:defRPr sz="2200" kern="1200">
                <a:solidFill>
                  <a:srgbClr val="6CA439"/>
                </a:solidFill>
                <a:latin typeface="Arial Narrow" charset="0"/>
                <a:ea typeface="Arial Narrow" charset="0"/>
                <a:cs typeface="Arial Narrow" charset="0"/>
              </a:defRPr>
            </a:lvl1pPr>
            <a:lvl2pPr marL="742950" indent="-285750" algn="l" defTabSz="457200" rtl="0" eaLnBrk="1" latinLnBrk="0" hangingPunct="1">
              <a:spcBef>
                <a:spcPct val="20000"/>
              </a:spcBef>
              <a:buFont typeface="Arial"/>
              <a:buChar char="–"/>
              <a:defRPr sz="2200" kern="1200">
                <a:solidFill>
                  <a:schemeClr val="tx1"/>
                </a:solidFill>
                <a:latin typeface="Arial Narrow" charset="0"/>
                <a:ea typeface="Arial Narrow" charset="0"/>
                <a:cs typeface="Arial Narrow" charset="0"/>
              </a:defRPr>
            </a:lvl2pPr>
            <a:lvl3pPr marL="1143000" indent="-228600" algn="l" defTabSz="457200" rtl="0" eaLnBrk="1" latinLnBrk="0" hangingPunct="1">
              <a:spcBef>
                <a:spcPct val="20000"/>
              </a:spcBef>
              <a:buFont typeface="Arial"/>
              <a:buChar char="•"/>
              <a:defRPr sz="2200" kern="1200">
                <a:solidFill>
                  <a:schemeClr val="tx1"/>
                </a:solidFill>
                <a:latin typeface="Arial Narrow" charset="0"/>
                <a:ea typeface="Arial Narrow" charset="0"/>
                <a:cs typeface="Arial Narrow" charset="0"/>
              </a:defRPr>
            </a:lvl3pPr>
            <a:lvl4pPr marL="1600200" indent="-228600" algn="l" defTabSz="457200" rtl="0" eaLnBrk="1" latinLnBrk="0" hangingPunct="1">
              <a:spcBef>
                <a:spcPct val="20000"/>
              </a:spcBef>
              <a:buFont typeface="Arial"/>
              <a:buChar char="–"/>
              <a:defRPr sz="2200" kern="1200">
                <a:solidFill>
                  <a:schemeClr val="tx1"/>
                </a:solidFill>
                <a:latin typeface="Arial Narrow" charset="0"/>
                <a:ea typeface="Arial Narrow" charset="0"/>
                <a:cs typeface="Arial Narrow" charset="0"/>
              </a:defRPr>
            </a:lvl4pPr>
            <a:lvl5pPr marL="2057400" indent="-228600" algn="l" defTabSz="457200" rtl="0" eaLnBrk="1" latinLnBrk="0" hangingPunct="1">
              <a:spcBef>
                <a:spcPct val="20000"/>
              </a:spcBef>
              <a:buFont typeface="Arial"/>
              <a:buChar char="»"/>
              <a:defRPr sz="2200" kern="1200">
                <a:solidFill>
                  <a:schemeClr val="tx1"/>
                </a:solidFill>
                <a:latin typeface="Arial Narrow" charset="0"/>
                <a:ea typeface="Arial Narrow" charset="0"/>
                <a:cs typeface="Arial Narrow"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t>Empty nesters – Bill and Emily, retiring in 5 yrs.</a:t>
            </a:r>
          </a:p>
        </p:txBody>
      </p:sp>
      <p:sp>
        <p:nvSpPr>
          <p:cNvPr id="9" name="TextBox 8">
            <a:extLst>
              <a:ext uri="{FF2B5EF4-FFF2-40B4-BE49-F238E27FC236}">
                <a16:creationId xmlns:a16="http://schemas.microsoft.com/office/drawing/2014/main" id="{610C2B1E-B74A-45F1-9941-4BB7A6DC9BEF}"/>
              </a:ext>
            </a:extLst>
          </p:cNvPr>
          <p:cNvSpPr txBox="1"/>
          <p:nvPr/>
        </p:nvSpPr>
        <p:spPr>
          <a:xfrm>
            <a:off x="291689" y="4705847"/>
            <a:ext cx="5274077" cy="1080424"/>
          </a:xfrm>
          <a:prstGeom prst="rect">
            <a:avLst/>
          </a:prstGeom>
          <a:noFill/>
        </p:spPr>
        <p:txBody>
          <a:bodyPr wrap="square" rtlCol="0">
            <a:spAutoFit/>
          </a:bodyPr>
          <a:lstStyle/>
          <a:p>
            <a:pPr>
              <a:lnSpc>
                <a:spcPct val="107000"/>
              </a:lnSpc>
            </a:pPr>
            <a:r>
              <a:rPr lang="en-US" sz="1200" baseline="30000" dirty="0">
                <a:solidFill>
                  <a:srgbClr val="272627"/>
                </a:solidFill>
                <a:latin typeface="Arial Narrow" panose="020B0606020202030204" pitchFamily="34" charset="0"/>
                <a:ea typeface="Calibri" panose="020F0502020204030204" pitchFamily="34" charset="0"/>
                <a:cs typeface="Times New Roman" panose="02020603050405020304" pitchFamily="18" charset="0"/>
              </a:rPr>
              <a:t>1 </a:t>
            </a:r>
            <a:r>
              <a:rPr lang="en-US" sz="1200" dirty="0">
                <a:solidFill>
                  <a:srgbClr val="272627"/>
                </a:solidFill>
                <a:latin typeface="Arial Narrow" panose="020B0606020202030204" pitchFamily="34" charset="0"/>
                <a:ea typeface="Calibri" panose="020F0502020204030204" pitchFamily="34" charset="0"/>
                <a:cs typeface="Times New Roman" panose="02020603050405020304" pitchFamily="18" charset="0"/>
              </a:rPr>
              <a:t>Assumes that the Schwartz’s pay 25% of their income in federal, State and social security taxes. Actual tax savings will depend on your HSA contributions, applicable State tax rates and your personal tax situation. Please consult your tax adviser for details.</a:t>
            </a:r>
          </a:p>
          <a:p>
            <a:pPr>
              <a:lnSpc>
                <a:spcPct val="107000"/>
              </a:lnSpc>
            </a:pPr>
            <a:endParaRPr lang="en-US" sz="1200" dirty="0">
              <a:solidFill>
                <a:srgbClr val="272627"/>
              </a:solidFill>
              <a:latin typeface="Arial Narrow" panose="020B0606020202030204" pitchFamily="34" charset="0"/>
              <a:cs typeface="Times New Roman" panose="02020603050405020304" pitchFamily="18" charset="0"/>
            </a:endParaRPr>
          </a:p>
          <a:p>
            <a:pPr>
              <a:lnSpc>
                <a:spcPct val="107000"/>
              </a:lnSpc>
            </a:pPr>
            <a:r>
              <a:rPr lang="en-US" sz="1200" i="1" dirty="0">
                <a:solidFill>
                  <a:srgbClr val="272627"/>
                </a:solidFill>
                <a:latin typeface="Arial Narrow" panose="020B0606020202030204" pitchFamily="34" charset="0"/>
                <a:cs typeface="Times New Roman" panose="02020603050405020304" pitchFamily="18" charset="0"/>
              </a:rPr>
              <a:t>The Schwartz’s </a:t>
            </a:r>
            <a:r>
              <a:rPr lang="en-US" sz="1200" i="1" dirty="0">
                <a:latin typeface="Arial Narrow" panose="020B0606020202030204" pitchFamily="34" charset="0"/>
              </a:rPr>
              <a:t>story is a hypothetical example for purposes of illustration only.</a:t>
            </a:r>
            <a:endParaRPr lang="en-US" sz="1200" dirty="0">
              <a:latin typeface="Arial Narrow" panose="020B0606020202030204" pitchFamily="34" charset="0"/>
            </a:endParaRPr>
          </a:p>
        </p:txBody>
      </p:sp>
    </p:spTree>
    <p:extLst>
      <p:ext uri="{BB962C8B-B14F-4D97-AF65-F5344CB8AC3E}">
        <p14:creationId xmlns:p14="http://schemas.microsoft.com/office/powerpoint/2010/main" val="18367573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663290110"/>
              </p:ext>
            </p:extLst>
          </p:nvPr>
        </p:nvGraphicFramePr>
        <p:xfrm>
          <a:off x="925975" y="1169045"/>
          <a:ext cx="7238155" cy="3666976"/>
        </p:xfrm>
        <a:graphic>
          <a:graphicData uri="http://schemas.openxmlformats.org/drawingml/2006/table">
            <a:tbl>
              <a:tblPr firstRow="1" bandRow="1">
                <a:tableStyleId>{5C22544A-7EE6-4342-B048-85BDC9FD1C3A}</a:tableStyleId>
              </a:tblPr>
              <a:tblGrid>
                <a:gridCol w="3652786">
                  <a:extLst>
                    <a:ext uri="{9D8B030D-6E8A-4147-A177-3AD203B41FA5}">
                      <a16:colId xmlns:a16="http://schemas.microsoft.com/office/drawing/2014/main" val="20000"/>
                    </a:ext>
                  </a:extLst>
                </a:gridCol>
                <a:gridCol w="1804906">
                  <a:extLst>
                    <a:ext uri="{9D8B030D-6E8A-4147-A177-3AD203B41FA5}">
                      <a16:colId xmlns:a16="http://schemas.microsoft.com/office/drawing/2014/main" val="20002"/>
                    </a:ext>
                  </a:extLst>
                </a:gridCol>
                <a:gridCol w="1780463">
                  <a:extLst>
                    <a:ext uri="{9D8B030D-6E8A-4147-A177-3AD203B41FA5}">
                      <a16:colId xmlns:a16="http://schemas.microsoft.com/office/drawing/2014/main" val="20003"/>
                    </a:ext>
                  </a:extLst>
                </a:gridCol>
              </a:tblGrid>
              <a:tr h="409426">
                <a:tc>
                  <a:txBody>
                    <a:bodyPr/>
                    <a:lstStyle/>
                    <a:p>
                      <a:r>
                        <a:rPr lang="en-US" sz="2000" dirty="0">
                          <a:latin typeface="Arial Narrow" charset="0"/>
                          <a:ea typeface="Arial Narrow" charset="0"/>
                          <a:cs typeface="Arial Narrow" charset="0"/>
                        </a:rPr>
                        <a:t>M</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2000" dirty="0">
                          <a:latin typeface="Arial Narrow" charset="0"/>
                          <a:ea typeface="Arial Narrow" charset="0"/>
                          <a:cs typeface="Arial Narrow" charset="0"/>
                        </a:rPr>
                        <a:t>Without an HSA</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6CA439"/>
                    </a:solidFill>
                  </a:tcPr>
                </a:tc>
                <a:tc>
                  <a:txBody>
                    <a:bodyPr/>
                    <a:lstStyle/>
                    <a:p>
                      <a:pPr algn="ctr"/>
                      <a:r>
                        <a:rPr lang="en-US" sz="2000" dirty="0">
                          <a:latin typeface="Arial Narrow" charset="0"/>
                          <a:ea typeface="Arial Narrow" charset="0"/>
                          <a:cs typeface="Arial Narrow" charset="0"/>
                        </a:rPr>
                        <a:t>With an HSA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6CA439"/>
                    </a:solidFill>
                  </a:tcPr>
                </a:tc>
                <a:extLst>
                  <a:ext uri="{0D108BD9-81ED-4DB2-BD59-A6C34878D82A}">
                    <a16:rowId xmlns:a16="http://schemas.microsoft.com/office/drawing/2014/main" val="10000"/>
                  </a:ext>
                </a:extLst>
              </a:tr>
              <a:tr h="542925">
                <a:tc>
                  <a:txBody>
                    <a:bodyPr/>
                    <a:lstStyle/>
                    <a:p>
                      <a:r>
                        <a:rPr lang="en-US" sz="2000" b="0" dirty="0">
                          <a:solidFill>
                            <a:schemeClr val="tx1">
                              <a:lumMod val="75000"/>
                              <a:lumOff val="25000"/>
                            </a:schemeClr>
                          </a:solidFill>
                          <a:latin typeface="Arial Narrow" charset="0"/>
                        </a:rPr>
                        <a:t>Estimated taxes</a:t>
                      </a:r>
                      <a:r>
                        <a:rPr lang="en-US" sz="2000" b="0" baseline="30000" dirty="0">
                          <a:solidFill>
                            <a:schemeClr val="tx1">
                              <a:lumMod val="75000"/>
                              <a:lumOff val="25000"/>
                            </a:schemeClr>
                          </a:solidFill>
                          <a:latin typeface="Arial Narrow" charset="0"/>
                        </a:rPr>
                        <a:t>1</a:t>
                      </a:r>
                      <a:endParaRPr lang="en-US" sz="2000" b="0" baseline="30000" dirty="0">
                        <a:solidFill>
                          <a:schemeClr val="tx1">
                            <a:lumMod val="75000"/>
                            <a:lumOff val="25000"/>
                          </a:schemeClr>
                        </a:solidFill>
                        <a:latin typeface="Arial Narrow" charset="0"/>
                        <a:ea typeface="Arial Narrow" charset="0"/>
                        <a:cs typeface="Arial Narrow" charset="0"/>
                      </a:endParaRPr>
                    </a:p>
                  </a:txBody>
                  <a:tcPr anchor="ctr">
                    <a:lnL w="12700" cmpd="sng">
                      <a:noFill/>
                    </a:lnL>
                    <a:lnR w="12700" cap="flat" cmpd="sng" algn="ctr">
                      <a:solidFill>
                        <a:schemeClr val="bg1">
                          <a:lumMod val="75000"/>
                        </a:schemeClr>
                      </a:solid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$31,250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$29,275</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42925">
                <a:tc>
                  <a:txBody>
                    <a:bodyPr/>
                    <a:lstStyle/>
                    <a:p>
                      <a:r>
                        <a:rPr lang="en-US" sz="2000" b="0" dirty="0">
                          <a:solidFill>
                            <a:srgbClr val="272627"/>
                          </a:solidFill>
                          <a:latin typeface="Arial Narrow" panose="020B0606020202030204" pitchFamily="34" charset="0"/>
                          <a:ea typeface="Arial Narrow" charset="0"/>
                          <a:cs typeface="Times New Roman" panose="02020603050405020304" pitchFamily="18" charset="0"/>
                        </a:rPr>
                        <a:t>Tax savings</a:t>
                      </a:r>
                      <a:endParaRPr lang="en-US" sz="2000" b="0" dirty="0">
                        <a:solidFill>
                          <a:schemeClr val="tx1">
                            <a:lumMod val="75000"/>
                            <a:lumOff val="25000"/>
                          </a:schemeClr>
                        </a:solidFill>
                        <a:latin typeface="Arial Narrow" charset="0"/>
                        <a:ea typeface="Arial Narrow" charset="0"/>
                        <a:cs typeface="Arial Narrow" charset="0"/>
                      </a:endParaRPr>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2E8BE"/>
                    </a:solid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2E8BE"/>
                    </a:solid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$1,975</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2E8BE"/>
                    </a:solidFill>
                  </a:tcPr>
                </a:tc>
                <a:extLst>
                  <a:ext uri="{0D108BD9-81ED-4DB2-BD59-A6C34878D82A}">
                    <a16:rowId xmlns:a16="http://schemas.microsoft.com/office/drawing/2014/main" val="10002"/>
                  </a:ext>
                </a:extLst>
              </a:tr>
              <a:tr h="542925">
                <a:tc>
                  <a:txBody>
                    <a:bodyPr/>
                    <a:lstStyle/>
                    <a:p>
                      <a:r>
                        <a:rPr lang="en-US" sz="2000" dirty="0">
                          <a:solidFill>
                            <a:srgbClr val="272627"/>
                          </a:solidFill>
                          <a:latin typeface="Arial Narrow" panose="020B0606020202030204" pitchFamily="34" charset="0"/>
                          <a:ea typeface="Calibri" panose="020F0502020204030204" pitchFamily="34" charset="0"/>
                          <a:cs typeface="Times New Roman" panose="02020603050405020304" pitchFamily="18" charset="0"/>
                        </a:rPr>
                        <a:t>Health care expense</a:t>
                      </a:r>
                      <a:endParaRPr lang="en-US" sz="2000" b="0" dirty="0">
                        <a:solidFill>
                          <a:schemeClr val="tx1">
                            <a:lumMod val="75000"/>
                            <a:lumOff val="25000"/>
                          </a:schemeClr>
                        </a:solidFill>
                        <a:latin typeface="Arial Narrow" charset="0"/>
                        <a:ea typeface="Arial Narrow" charset="0"/>
                        <a:cs typeface="Arial Narrow" charset="0"/>
                      </a:endParaRPr>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$1,400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$1,400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42925">
                <a:tc>
                  <a:txBody>
                    <a:bodyPr/>
                    <a:lstStyle/>
                    <a:p>
                      <a:r>
                        <a:rPr lang="en-US" sz="2000" b="0" dirty="0">
                          <a:solidFill>
                            <a:schemeClr val="tx1">
                              <a:lumMod val="75000"/>
                              <a:lumOff val="25000"/>
                            </a:schemeClr>
                          </a:solidFill>
                          <a:latin typeface="Arial Narrow" charset="0"/>
                          <a:ea typeface="Arial Narrow" charset="0"/>
                          <a:cs typeface="Arial Narrow" charset="0"/>
                        </a:rPr>
                        <a:t>HSA account pays medical expenses</a:t>
                      </a:r>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$1,400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18561714"/>
                  </a:ext>
                </a:extLst>
              </a:tr>
              <a:tr h="542925">
                <a:tc>
                  <a:txBody>
                    <a:bodyPr/>
                    <a:lstStyle/>
                    <a:p>
                      <a:r>
                        <a:rPr lang="en-US" sz="2000" b="0" dirty="0">
                          <a:solidFill>
                            <a:schemeClr val="tx1">
                              <a:lumMod val="75000"/>
                              <a:lumOff val="25000"/>
                            </a:schemeClr>
                          </a:solidFill>
                          <a:latin typeface="Arial Narrow" charset="0"/>
                          <a:ea typeface="Arial Narrow" charset="0"/>
                          <a:cs typeface="Arial Narrow" charset="0"/>
                        </a:rPr>
                        <a:t>HSA balance rolls to next year</a:t>
                      </a:r>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2E8BE"/>
                    </a:solidFill>
                  </a:tcPr>
                </a:tc>
                <a:tc>
                  <a:txBody>
                    <a:bodyPr/>
                    <a:lstStyle/>
                    <a:p>
                      <a:pPr algn="ctr"/>
                      <a:r>
                        <a:rPr lang="en-US" sz="2000">
                          <a:solidFill>
                            <a:schemeClr val="tx1">
                              <a:lumMod val="75000"/>
                              <a:lumOff val="25000"/>
                            </a:schemeClr>
                          </a:solidFill>
                          <a:latin typeface="Arial Narrow" charset="0"/>
                          <a:ea typeface="Arial Narrow" charset="0"/>
                          <a:cs typeface="Arial Narrow" charset="0"/>
                        </a:rPr>
                        <a:t>$0</a:t>
                      </a:r>
                      <a:endParaRPr lang="en-US" sz="2000" dirty="0">
                        <a:solidFill>
                          <a:schemeClr val="tx1">
                            <a:lumMod val="75000"/>
                            <a:lumOff val="25000"/>
                          </a:schemeClr>
                        </a:solidFill>
                        <a:latin typeface="Arial Narrow" charset="0"/>
                        <a:ea typeface="Arial Narrow" charset="0"/>
                        <a:cs typeface="Arial Narrow"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2E8BE"/>
                    </a:solid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$6,500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2E8BE"/>
                    </a:solidFill>
                  </a:tcPr>
                </a:tc>
                <a:extLst>
                  <a:ext uri="{0D108BD9-81ED-4DB2-BD59-A6C34878D82A}">
                    <a16:rowId xmlns:a16="http://schemas.microsoft.com/office/drawing/2014/main" val="105717904"/>
                  </a:ext>
                </a:extLst>
              </a:tr>
              <a:tr h="542925">
                <a:tc>
                  <a:txBody>
                    <a:bodyPr/>
                    <a:lstStyle/>
                    <a:p>
                      <a:r>
                        <a:rPr lang="en-US" sz="2000" b="0" dirty="0">
                          <a:solidFill>
                            <a:schemeClr val="tx1">
                              <a:lumMod val="75000"/>
                              <a:lumOff val="25000"/>
                            </a:schemeClr>
                          </a:solidFill>
                          <a:latin typeface="Arial Narrow" charset="0"/>
                          <a:ea typeface="Arial Narrow" charset="0"/>
                          <a:cs typeface="Arial Narrow" charset="0"/>
                        </a:rPr>
                        <a:t>Invested in mutual funds</a:t>
                      </a:r>
                      <a:r>
                        <a:rPr lang="en-US" sz="2000" b="0" baseline="30000" dirty="0">
                          <a:solidFill>
                            <a:schemeClr val="tx1">
                              <a:lumMod val="75000"/>
                              <a:lumOff val="25000"/>
                            </a:schemeClr>
                          </a:solidFill>
                          <a:latin typeface="Arial Narrow" charset="0"/>
                          <a:ea typeface="Arial Narrow" charset="0"/>
                          <a:cs typeface="Arial Narrow" charset="0"/>
                        </a:rPr>
                        <a:t>2</a:t>
                      </a:r>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$5,000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65927451"/>
                  </a:ext>
                </a:extLst>
              </a:tr>
            </a:tbl>
          </a:graphicData>
        </a:graphic>
      </p:graphicFrame>
      <p:sp>
        <p:nvSpPr>
          <p:cNvPr id="3" name="TextBox 2"/>
          <p:cNvSpPr txBox="1"/>
          <p:nvPr/>
        </p:nvSpPr>
        <p:spPr>
          <a:xfrm>
            <a:off x="270512" y="243927"/>
            <a:ext cx="8113538" cy="646331"/>
          </a:xfrm>
          <a:prstGeom prst="rect">
            <a:avLst/>
          </a:prstGeom>
          <a:noFill/>
        </p:spPr>
        <p:txBody>
          <a:bodyPr wrap="square" rtlCol="0">
            <a:spAutoFit/>
          </a:bodyPr>
          <a:lstStyle/>
          <a:p>
            <a:r>
              <a:rPr lang="en-US" sz="3600" dirty="0">
                <a:solidFill>
                  <a:srgbClr val="2D3A5C"/>
                </a:solidFill>
                <a:latin typeface="Arial Narrow" panose="020B0606020202030204" pitchFamily="34" charset="0"/>
              </a:rPr>
              <a:t>The Schwartz’s savings</a:t>
            </a:r>
          </a:p>
        </p:txBody>
      </p:sp>
      <p:sp>
        <p:nvSpPr>
          <p:cNvPr id="5" name="Footer Placeholder 4"/>
          <p:cNvSpPr>
            <a:spLocks noGrp="1"/>
          </p:cNvSpPr>
          <p:nvPr>
            <p:ph type="ftr" sz="quarter" idx="10"/>
          </p:nvPr>
        </p:nvSpPr>
        <p:spPr/>
        <p:txBody>
          <a:bodyPr/>
          <a:lstStyle/>
          <a:p>
            <a:r>
              <a:rPr lang="en-US"/>
              <a:t>Proprietary and confidential</a:t>
            </a:r>
            <a:endParaRPr lang="en-US" dirty="0"/>
          </a:p>
        </p:txBody>
      </p:sp>
      <p:sp>
        <p:nvSpPr>
          <p:cNvPr id="6" name="Slide Number Placeholder 5"/>
          <p:cNvSpPr>
            <a:spLocks noGrp="1"/>
          </p:cNvSpPr>
          <p:nvPr>
            <p:ph type="sldNum" sz="quarter" idx="11"/>
          </p:nvPr>
        </p:nvSpPr>
        <p:spPr/>
        <p:txBody>
          <a:bodyPr/>
          <a:lstStyle/>
          <a:p>
            <a:fld id="{96906BDF-8463-0846-9074-3D440CD7DCF1}" type="slidenum">
              <a:rPr lang="en-US" smtClean="0"/>
              <a:pPr/>
              <a:t>12</a:t>
            </a:fld>
            <a:endParaRPr lang="en-US" dirty="0"/>
          </a:p>
        </p:txBody>
      </p:sp>
      <p:sp>
        <p:nvSpPr>
          <p:cNvPr id="7" name="TextBox 6">
            <a:extLst>
              <a:ext uri="{FF2B5EF4-FFF2-40B4-BE49-F238E27FC236}">
                <a16:creationId xmlns:a16="http://schemas.microsoft.com/office/drawing/2014/main" id="{6EA88CDF-BD0B-46C4-93A1-FD45F05EE71C}"/>
              </a:ext>
            </a:extLst>
          </p:cNvPr>
          <p:cNvSpPr txBox="1"/>
          <p:nvPr/>
        </p:nvSpPr>
        <p:spPr>
          <a:xfrm>
            <a:off x="925975" y="4993879"/>
            <a:ext cx="7238155" cy="1080424"/>
          </a:xfrm>
          <a:prstGeom prst="rect">
            <a:avLst/>
          </a:prstGeom>
          <a:noFill/>
        </p:spPr>
        <p:txBody>
          <a:bodyPr wrap="square" rtlCol="0">
            <a:spAutoFit/>
          </a:bodyPr>
          <a:lstStyle/>
          <a:p>
            <a:pPr>
              <a:lnSpc>
                <a:spcPct val="107000"/>
              </a:lnSpc>
            </a:pPr>
            <a:r>
              <a:rPr lang="en-US" sz="1200" baseline="30000" dirty="0">
                <a:solidFill>
                  <a:srgbClr val="272627"/>
                </a:solidFill>
                <a:latin typeface="Arial Narrow" panose="020B0606020202030204" pitchFamily="34" charset="0"/>
                <a:ea typeface="Calibri" panose="020F0502020204030204" pitchFamily="34" charset="0"/>
                <a:cs typeface="Times New Roman" panose="02020603050405020304" pitchFamily="18" charset="0"/>
              </a:rPr>
              <a:t>1 </a:t>
            </a:r>
            <a:r>
              <a:rPr lang="en-US" sz="1200" dirty="0">
                <a:solidFill>
                  <a:srgbClr val="272627"/>
                </a:solidFill>
                <a:latin typeface="Arial Narrow" panose="020B0606020202030204" pitchFamily="34" charset="0"/>
                <a:ea typeface="Calibri" panose="020F0502020204030204" pitchFamily="34" charset="0"/>
                <a:cs typeface="Times New Roman" panose="02020603050405020304" pitchFamily="18" charset="0"/>
              </a:rPr>
              <a:t>Assumes the Schwartz’s pay 25% of their income in federal, State and social security taxes. Actual tax savings will depend on your HSA contributions, applicable State tax rates and your personal tax situation. Please consult your tax adviser for details.</a:t>
            </a:r>
          </a:p>
          <a:p>
            <a:pPr>
              <a:lnSpc>
                <a:spcPct val="107000"/>
              </a:lnSpc>
            </a:pPr>
            <a:r>
              <a:rPr lang="en-US" sz="1200" baseline="30000" dirty="0">
                <a:solidFill>
                  <a:srgbClr val="272627"/>
                </a:solidFill>
                <a:latin typeface="Arial Narrow" panose="020B0606020202030204" pitchFamily="34" charset="0"/>
                <a:ea typeface="Calibri" panose="020F0502020204030204" pitchFamily="34" charset="0"/>
                <a:cs typeface="Times New Roman" panose="02020603050405020304" pitchFamily="18" charset="0"/>
              </a:rPr>
              <a:t>2</a:t>
            </a:r>
            <a:r>
              <a:rPr lang="en-US" sz="1200" dirty="0">
                <a:solidFill>
                  <a:srgbClr val="272627"/>
                </a:solidFill>
                <a:latin typeface="Arial Narrow" panose="020B0606020202030204" pitchFamily="34" charset="0"/>
                <a:ea typeface="Calibri" panose="020F0502020204030204" pitchFamily="34" charset="0"/>
                <a:cs typeface="Times New Roman" panose="02020603050405020304" pitchFamily="18" charset="0"/>
              </a:rPr>
              <a:t> Balances over $1,000 are eligible to invest in more 30 mutual fund options through Charles Schwab.</a:t>
            </a:r>
          </a:p>
          <a:p>
            <a:pPr>
              <a:lnSpc>
                <a:spcPct val="107000"/>
              </a:lnSpc>
            </a:pPr>
            <a:endParaRPr lang="en-US" sz="1200" dirty="0">
              <a:solidFill>
                <a:srgbClr val="272627"/>
              </a:solidFill>
              <a:latin typeface="Arial Narrow" panose="020B0606020202030204" pitchFamily="34" charset="0"/>
              <a:ea typeface="Calibri" panose="020F0502020204030204" pitchFamily="34" charset="0"/>
              <a:cs typeface="Times New Roman" panose="02020603050405020304" pitchFamily="18" charset="0"/>
            </a:endParaRPr>
          </a:p>
          <a:p>
            <a:pPr>
              <a:lnSpc>
                <a:spcPct val="107000"/>
              </a:lnSpc>
            </a:pPr>
            <a:r>
              <a:rPr lang="en-US" sz="1200" i="1" dirty="0">
                <a:latin typeface="Arial Narrow" panose="020B0606020202030204" pitchFamily="34" charset="0"/>
              </a:rPr>
              <a:t>The Robinson’s story is a hypothetical example for purposes of illustration only.</a:t>
            </a:r>
            <a:endParaRPr lang="en-US" sz="1200" dirty="0">
              <a:latin typeface="Arial Narrow" panose="020B0606020202030204" pitchFamily="34" charset="0"/>
            </a:endParaRPr>
          </a:p>
        </p:txBody>
      </p:sp>
    </p:spTree>
    <p:extLst>
      <p:ext uri="{BB962C8B-B14F-4D97-AF65-F5344CB8AC3E}">
        <p14:creationId xmlns:p14="http://schemas.microsoft.com/office/powerpoint/2010/main" val="4258843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12FE35C-91E6-4DF0-8167-819D781751E2}"/>
              </a:ext>
            </a:extLst>
          </p:cNvPr>
          <p:cNvSpPr>
            <a:spLocks noGrp="1"/>
          </p:cNvSpPr>
          <p:nvPr>
            <p:ph type="ftr" sz="quarter" idx="10"/>
          </p:nvPr>
        </p:nvSpPr>
        <p:spPr/>
        <p:txBody>
          <a:bodyPr/>
          <a:lstStyle/>
          <a:p>
            <a:r>
              <a:rPr lang="en-US" dirty="0"/>
              <a:t>Proprietary and confidential</a:t>
            </a:r>
          </a:p>
        </p:txBody>
      </p:sp>
      <p:sp>
        <p:nvSpPr>
          <p:cNvPr id="3" name="Slide Number Placeholder 2">
            <a:extLst>
              <a:ext uri="{FF2B5EF4-FFF2-40B4-BE49-F238E27FC236}">
                <a16:creationId xmlns:a16="http://schemas.microsoft.com/office/drawing/2014/main" id="{CCA7EBBB-FF59-43B2-BBD0-EE8D936CF544}"/>
              </a:ext>
            </a:extLst>
          </p:cNvPr>
          <p:cNvSpPr>
            <a:spLocks noGrp="1"/>
          </p:cNvSpPr>
          <p:nvPr>
            <p:ph type="sldNum" sz="quarter" idx="11"/>
          </p:nvPr>
        </p:nvSpPr>
        <p:spPr/>
        <p:txBody>
          <a:bodyPr/>
          <a:lstStyle/>
          <a:p>
            <a:fld id="{96906BDF-8463-0846-9074-3D440CD7DCF1}" type="slidenum">
              <a:rPr lang="en-US" smtClean="0"/>
              <a:pPr/>
              <a:t>13</a:t>
            </a:fld>
            <a:endParaRPr lang="en-US" dirty="0"/>
          </a:p>
        </p:txBody>
      </p:sp>
      <p:sp>
        <p:nvSpPr>
          <p:cNvPr id="4" name="Content Placeholder 3">
            <a:extLst>
              <a:ext uri="{FF2B5EF4-FFF2-40B4-BE49-F238E27FC236}">
                <a16:creationId xmlns:a16="http://schemas.microsoft.com/office/drawing/2014/main" id="{599BF0B1-878A-4FF8-8DBD-D73A71F61B37}"/>
              </a:ext>
            </a:extLst>
          </p:cNvPr>
          <p:cNvSpPr>
            <a:spLocks noGrp="1"/>
          </p:cNvSpPr>
          <p:nvPr>
            <p:ph sz="quarter" idx="12"/>
          </p:nvPr>
        </p:nvSpPr>
        <p:spPr/>
        <p:txBody>
          <a:bodyPr/>
          <a:lstStyle/>
          <a:p>
            <a:r>
              <a:rPr lang="en-US" sz="3600" dirty="0"/>
              <a:t>Investment Options</a:t>
            </a:r>
          </a:p>
        </p:txBody>
      </p:sp>
      <p:grpSp>
        <p:nvGrpSpPr>
          <p:cNvPr id="6" name="Group 1">
            <a:extLst>
              <a:ext uri="{FF2B5EF4-FFF2-40B4-BE49-F238E27FC236}">
                <a16:creationId xmlns:a16="http://schemas.microsoft.com/office/drawing/2014/main" id="{51B4AB30-5B87-4DB3-8BF4-C8931B7019F4}"/>
              </a:ext>
            </a:extLst>
          </p:cNvPr>
          <p:cNvGrpSpPr>
            <a:grpSpLocks/>
          </p:cNvGrpSpPr>
          <p:nvPr/>
        </p:nvGrpSpPr>
        <p:grpSpPr bwMode="auto">
          <a:xfrm>
            <a:off x="430324" y="1158240"/>
            <a:ext cx="8297115" cy="4644371"/>
            <a:chOff x="582613" y="1798639"/>
            <a:chExt cx="7546975" cy="4035892"/>
          </a:xfrm>
        </p:grpSpPr>
        <p:sp>
          <p:nvSpPr>
            <p:cNvPr id="7" name="Rectangle 2">
              <a:extLst>
                <a:ext uri="{FF2B5EF4-FFF2-40B4-BE49-F238E27FC236}">
                  <a16:creationId xmlns:a16="http://schemas.microsoft.com/office/drawing/2014/main" id="{1CDFC203-81A2-48CC-A543-D0AAD50898C9}"/>
                </a:ext>
              </a:extLst>
            </p:cNvPr>
            <p:cNvSpPr>
              <a:spLocks noChangeArrowheads="1"/>
            </p:cNvSpPr>
            <p:nvPr/>
          </p:nvSpPr>
          <p:spPr bwMode="gray">
            <a:xfrm>
              <a:off x="1865313" y="3113088"/>
              <a:ext cx="1762125" cy="1447800"/>
            </a:xfrm>
            <a:prstGeom prst="rect">
              <a:avLst/>
            </a:prstGeom>
            <a:solidFill>
              <a:srgbClr val="1D244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fontAlgn="base" hangingPunct="0">
                <a:spcBef>
                  <a:spcPct val="0"/>
                </a:spcBef>
                <a:spcAft>
                  <a:spcPct val="0"/>
                </a:spcAft>
              </a:pPr>
              <a:endParaRPr lang="en-US" sz="2000" dirty="0">
                <a:solidFill>
                  <a:prstClr val="black"/>
                </a:solidFill>
                <a:latin typeface="Tahoma" pitchFamily="34" charset="0"/>
              </a:endParaRPr>
            </a:p>
          </p:txBody>
        </p:sp>
        <p:sp>
          <p:nvSpPr>
            <p:cNvPr id="8" name="Rectangle 11">
              <a:extLst>
                <a:ext uri="{FF2B5EF4-FFF2-40B4-BE49-F238E27FC236}">
                  <a16:creationId xmlns:a16="http://schemas.microsoft.com/office/drawing/2014/main" id="{D6107F83-864F-4919-9991-BB3018EB00CB}"/>
                </a:ext>
              </a:extLst>
            </p:cNvPr>
            <p:cNvSpPr>
              <a:spLocks noChangeArrowheads="1"/>
            </p:cNvSpPr>
            <p:nvPr/>
          </p:nvSpPr>
          <p:spPr bwMode="gray">
            <a:xfrm flipV="1">
              <a:off x="1865313" y="4379913"/>
              <a:ext cx="1762125" cy="1370012"/>
            </a:xfrm>
            <a:prstGeom prst="rect">
              <a:avLst/>
            </a:prstGeom>
            <a:solidFill>
              <a:schemeClr val="tx2">
                <a:lumMod val="20000"/>
                <a:lumOff val="8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anchor="ctr"/>
            <a:lstStyle/>
            <a:p>
              <a:pPr algn="ctr" eaLnBrk="0" fontAlgn="base" hangingPunct="0">
                <a:spcBef>
                  <a:spcPct val="0"/>
                </a:spcBef>
                <a:spcAft>
                  <a:spcPct val="0"/>
                </a:spcAft>
              </a:pPr>
              <a:endParaRPr lang="en-US" sz="2000" dirty="0">
                <a:solidFill>
                  <a:prstClr val="black"/>
                </a:solidFill>
                <a:latin typeface="Tahoma" pitchFamily="34" charset="0"/>
              </a:endParaRPr>
            </a:p>
          </p:txBody>
        </p:sp>
        <p:sp>
          <p:nvSpPr>
            <p:cNvPr id="9" name="Text Box 13">
              <a:extLst>
                <a:ext uri="{FF2B5EF4-FFF2-40B4-BE49-F238E27FC236}">
                  <a16:creationId xmlns:a16="http://schemas.microsoft.com/office/drawing/2014/main" id="{7114B4E0-A223-463B-A1DF-0945A31EC02C}"/>
                </a:ext>
              </a:extLst>
            </p:cNvPr>
            <p:cNvSpPr txBox="1">
              <a:spLocks noChangeArrowheads="1"/>
            </p:cNvSpPr>
            <p:nvPr/>
          </p:nvSpPr>
          <p:spPr bwMode="gray">
            <a:xfrm>
              <a:off x="1706563" y="3554413"/>
              <a:ext cx="198596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400">
                  <a:solidFill>
                    <a:schemeClr val="tx1"/>
                  </a:solidFill>
                  <a:latin typeface="Tahoma" pitchFamily="34" charset="0"/>
                  <a:ea typeface="ＭＳ Ｐゴシック" pitchFamily="34" charset="-128"/>
                </a:defRPr>
              </a:lvl1pPr>
              <a:lvl2pPr marL="742950" indent="-285750">
                <a:defRPr sz="1400">
                  <a:solidFill>
                    <a:schemeClr val="tx1"/>
                  </a:solidFill>
                  <a:latin typeface="Tahoma" pitchFamily="34" charset="0"/>
                  <a:ea typeface="ＭＳ Ｐゴシック" pitchFamily="34" charset="-128"/>
                </a:defRPr>
              </a:lvl2pPr>
              <a:lvl3pPr marL="1143000" indent="-228600">
                <a:defRPr sz="1400">
                  <a:solidFill>
                    <a:schemeClr val="tx1"/>
                  </a:solidFill>
                  <a:latin typeface="Tahoma" pitchFamily="34" charset="0"/>
                  <a:ea typeface="ＭＳ Ｐゴシック" pitchFamily="34" charset="-128"/>
                </a:defRPr>
              </a:lvl3pPr>
              <a:lvl4pPr marL="1600200" indent="-228600">
                <a:defRPr sz="1400">
                  <a:solidFill>
                    <a:schemeClr val="tx1"/>
                  </a:solidFill>
                  <a:latin typeface="Tahoma" pitchFamily="34" charset="0"/>
                  <a:ea typeface="ＭＳ Ｐゴシック" pitchFamily="34" charset="-128"/>
                </a:defRPr>
              </a:lvl4pPr>
              <a:lvl5pPr marL="2057400" indent="-228600">
                <a:defRPr sz="1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1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1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1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1400">
                  <a:solidFill>
                    <a:schemeClr val="tx1"/>
                  </a:solidFill>
                  <a:latin typeface="Tahoma" pitchFamily="34" charset="0"/>
                  <a:ea typeface="ＭＳ Ｐゴシック" pitchFamily="34" charset="-128"/>
                </a:defRPr>
              </a:lvl9pPr>
            </a:lstStyle>
            <a:p>
              <a:pPr algn="ctr" eaLnBrk="0" fontAlgn="base" hangingPunct="0">
                <a:spcBef>
                  <a:spcPct val="50000"/>
                </a:spcBef>
                <a:spcAft>
                  <a:spcPct val="0"/>
                </a:spcAft>
              </a:pPr>
              <a:r>
                <a:rPr lang="en-US" sz="2000" b="1" dirty="0">
                  <a:solidFill>
                    <a:prstClr val="white"/>
                  </a:solidFill>
                  <a:latin typeface="Arial Narrow"/>
                  <a:cs typeface="Arial Narrow"/>
                </a:rPr>
                <a:t>$1,000+</a:t>
              </a:r>
            </a:p>
          </p:txBody>
        </p:sp>
        <p:sp>
          <p:nvSpPr>
            <p:cNvPr id="10" name="Text Box 4">
              <a:extLst>
                <a:ext uri="{FF2B5EF4-FFF2-40B4-BE49-F238E27FC236}">
                  <a16:creationId xmlns:a16="http://schemas.microsoft.com/office/drawing/2014/main" id="{9EAE4D51-A04A-4102-A98A-5E936E7D23B3}"/>
                </a:ext>
              </a:extLst>
            </p:cNvPr>
            <p:cNvSpPr txBox="1">
              <a:spLocks noChangeArrowheads="1"/>
            </p:cNvSpPr>
            <p:nvPr/>
          </p:nvSpPr>
          <p:spPr bwMode="gray">
            <a:xfrm>
              <a:off x="3717925" y="4432300"/>
              <a:ext cx="198596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400">
                  <a:solidFill>
                    <a:schemeClr val="tx1"/>
                  </a:solidFill>
                  <a:latin typeface="Tahoma" pitchFamily="34" charset="0"/>
                  <a:ea typeface="ＭＳ Ｐゴシック" pitchFamily="34" charset="-128"/>
                </a:defRPr>
              </a:lvl1pPr>
              <a:lvl2pPr marL="742950" indent="-285750">
                <a:defRPr sz="1400">
                  <a:solidFill>
                    <a:schemeClr val="tx1"/>
                  </a:solidFill>
                  <a:latin typeface="Tahoma" pitchFamily="34" charset="0"/>
                  <a:ea typeface="ＭＳ Ｐゴシック" pitchFamily="34" charset="-128"/>
                </a:defRPr>
              </a:lvl2pPr>
              <a:lvl3pPr marL="1143000" indent="-228600">
                <a:defRPr sz="1400">
                  <a:solidFill>
                    <a:schemeClr val="tx1"/>
                  </a:solidFill>
                  <a:latin typeface="Tahoma" pitchFamily="34" charset="0"/>
                  <a:ea typeface="ＭＳ Ｐゴシック" pitchFamily="34" charset="-128"/>
                </a:defRPr>
              </a:lvl3pPr>
              <a:lvl4pPr marL="1600200" indent="-228600">
                <a:defRPr sz="1400">
                  <a:solidFill>
                    <a:schemeClr val="tx1"/>
                  </a:solidFill>
                  <a:latin typeface="Tahoma" pitchFamily="34" charset="0"/>
                  <a:ea typeface="ＭＳ Ｐゴシック" pitchFamily="34" charset="-128"/>
                </a:defRPr>
              </a:lvl4pPr>
              <a:lvl5pPr marL="2057400" indent="-228600">
                <a:defRPr sz="1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1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1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1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1400">
                  <a:solidFill>
                    <a:schemeClr val="tx1"/>
                  </a:solidFill>
                  <a:latin typeface="Tahoma" pitchFamily="34" charset="0"/>
                  <a:ea typeface="ＭＳ Ｐゴシック" pitchFamily="34" charset="-128"/>
                </a:defRPr>
              </a:lvl9pPr>
            </a:lstStyle>
            <a:p>
              <a:pPr algn="ctr" eaLnBrk="0" fontAlgn="base" hangingPunct="0">
                <a:spcBef>
                  <a:spcPct val="50000"/>
                </a:spcBef>
                <a:spcAft>
                  <a:spcPct val="0"/>
                </a:spcAft>
              </a:pPr>
              <a:r>
                <a:rPr lang="en-US" b="1" dirty="0">
                  <a:solidFill>
                    <a:prstClr val="black"/>
                  </a:solidFill>
                  <a:latin typeface="Arial Narrow"/>
                  <a:cs typeface="Arial Narrow"/>
                </a:rPr>
                <a:t>Basic Investment Account</a:t>
              </a:r>
            </a:p>
          </p:txBody>
        </p:sp>
        <p:sp>
          <p:nvSpPr>
            <p:cNvPr id="11" name="Rectangle 12">
              <a:extLst>
                <a:ext uri="{FF2B5EF4-FFF2-40B4-BE49-F238E27FC236}">
                  <a16:creationId xmlns:a16="http://schemas.microsoft.com/office/drawing/2014/main" id="{DEDB3A2D-69E8-4AEB-86BA-0DF3324C7A84}"/>
                </a:ext>
              </a:extLst>
            </p:cNvPr>
            <p:cNvSpPr>
              <a:spLocks noChangeArrowheads="1"/>
            </p:cNvSpPr>
            <p:nvPr/>
          </p:nvSpPr>
          <p:spPr bwMode="gray">
            <a:xfrm flipV="1">
              <a:off x="3873500" y="2465388"/>
              <a:ext cx="1736725" cy="1866900"/>
            </a:xfrm>
            <a:prstGeom prst="rect">
              <a:avLst/>
            </a:prstGeom>
            <a:solidFill>
              <a:srgbClr val="6DA64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anchor="ctr"/>
            <a:lstStyle/>
            <a:p>
              <a:pPr algn="ctr" eaLnBrk="0" fontAlgn="base" hangingPunct="0">
                <a:spcBef>
                  <a:spcPct val="0"/>
                </a:spcBef>
                <a:spcAft>
                  <a:spcPct val="0"/>
                </a:spcAft>
              </a:pPr>
              <a:endParaRPr lang="en-US" sz="2400" dirty="0">
                <a:solidFill>
                  <a:prstClr val="black"/>
                </a:solidFill>
                <a:latin typeface="Tahoma" pitchFamily="34" charset="0"/>
              </a:endParaRPr>
            </a:p>
          </p:txBody>
        </p:sp>
        <p:sp>
          <p:nvSpPr>
            <p:cNvPr id="12" name="Text Box 13">
              <a:extLst>
                <a:ext uri="{FF2B5EF4-FFF2-40B4-BE49-F238E27FC236}">
                  <a16:creationId xmlns:a16="http://schemas.microsoft.com/office/drawing/2014/main" id="{5F65180C-9686-463A-A56B-977D6F1F620F}"/>
                </a:ext>
              </a:extLst>
            </p:cNvPr>
            <p:cNvSpPr txBox="1">
              <a:spLocks noChangeArrowheads="1"/>
            </p:cNvSpPr>
            <p:nvPr/>
          </p:nvSpPr>
          <p:spPr bwMode="gray">
            <a:xfrm>
              <a:off x="3756025" y="2530475"/>
              <a:ext cx="198596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400">
                  <a:solidFill>
                    <a:schemeClr val="tx1"/>
                  </a:solidFill>
                  <a:latin typeface="Tahoma" pitchFamily="34" charset="0"/>
                  <a:ea typeface="ＭＳ Ｐゴシック" pitchFamily="34" charset="-128"/>
                </a:defRPr>
              </a:lvl1pPr>
              <a:lvl2pPr marL="742950" indent="-285750">
                <a:defRPr sz="1400">
                  <a:solidFill>
                    <a:schemeClr val="tx1"/>
                  </a:solidFill>
                  <a:latin typeface="Tahoma" pitchFamily="34" charset="0"/>
                  <a:ea typeface="ＭＳ Ｐゴシック" pitchFamily="34" charset="-128"/>
                </a:defRPr>
              </a:lvl2pPr>
              <a:lvl3pPr marL="1143000" indent="-228600">
                <a:defRPr sz="1400">
                  <a:solidFill>
                    <a:schemeClr val="tx1"/>
                  </a:solidFill>
                  <a:latin typeface="Tahoma" pitchFamily="34" charset="0"/>
                  <a:ea typeface="ＭＳ Ｐゴシック" pitchFamily="34" charset="-128"/>
                </a:defRPr>
              </a:lvl3pPr>
              <a:lvl4pPr marL="1600200" indent="-228600">
                <a:defRPr sz="1400">
                  <a:solidFill>
                    <a:schemeClr val="tx1"/>
                  </a:solidFill>
                  <a:latin typeface="Tahoma" pitchFamily="34" charset="0"/>
                  <a:ea typeface="ＭＳ Ｐゴシック" pitchFamily="34" charset="-128"/>
                </a:defRPr>
              </a:lvl4pPr>
              <a:lvl5pPr marL="2057400" indent="-228600">
                <a:defRPr sz="1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1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1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1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1400">
                  <a:solidFill>
                    <a:schemeClr val="tx1"/>
                  </a:solidFill>
                  <a:latin typeface="Tahoma" pitchFamily="34" charset="0"/>
                  <a:ea typeface="ＭＳ Ｐゴシック" pitchFamily="34" charset="-128"/>
                </a:defRPr>
              </a:lvl9pPr>
            </a:lstStyle>
            <a:p>
              <a:pPr algn="ctr" eaLnBrk="0" fontAlgn="base" hangingPunct="0">
                <a:spcBef>
                  <a:spcPct val="50000"/>
                </a:spcBef>
                <a:spcAft>
                  <a:spcPct val="0"/>
                </a:spcAft>
              </a:pPr>
              <a:r>
                <a:rPr lang="en-US" sz="2000" b="1" dirty="0">
                  <a:solidFill>
                    <a:srgbClr val="FFFFFF"/>
                  </a:solidFill>
                  <a:latin typeface="Arial Narrow"/>
                  <a:cs typeface="Arial Narrow"/>
                </a:rPr>
                <a:t>$1,000-10,000+</a:t>
              </a:r>
            </a:p>
          </p:txBody>
        </p:sp>
        <p:grpSp>
          <p:nvGrpSpPr>
            <p:cNvPr id="13" name="Group 23">
              <a:extLst>
                <a:ext uri="{FF2B5EF4-FFF2-40B4-BE49-F238E27FC236}">
                  <a16:creationId xmlns:a16="http://schemas.microsoft.com/office/drawing/2014/main" id="{F09B98D9-E4D1-4521-9FA5-E361A81F14AF}"/>
                </a:ext>
              </a:extLst>
            </p:cNvPr>
            <p:cNvGrpSpPr>
              <a:grpSpLocks/>
            </p:cNvGrpSpPr>
            <p:nvPr/>
          </p:nvGrpSpPr>
          <p:grpSpPr bwMode="auto">
            <a:xfrm>
              <a:off x="5730875" y="1798639"/>
              <a:ext cx="1985963" cy="3087688"/>
              <a:chOff x="3522" y="1381"/>
              <a:chExt cx="1251" cy="1945"/>
            </a:xfrm>
            <a:solidFill>
              <a:schemeClr val="bg1">
                <a:lumMod val="50000"/>
              </a:schemeClr>
            </a:solidFill>
          </p:grpSpPr>
          <p:sp>
            <p:nvSpPr>
              <p:cNvPr id="26" name="Text Box 5">
                <a:extLst>
                  <a:ext uri="{FF2B5EF4-FFF2-40B4-BE49-F238E27FC236}">
                    <a16:creationId xmlns:a16="http://schemas.microsoft.com/office/drawing/2014/main" id="{DB3842D6-DD99-4EF8-BC1A-22DC4856AE90}"/>
                  </a:ext>
                </a:extLst>
              </p:cNvPr>
              <p:cNvSpPr txBox="1">
                <a:spLocks noChangeArrowheads="1"/>
              </p:cNvSpPr>
              <p:nvPr/>
            </p:nvSpPr>
            <p:spPr bwMode="gray">
              <a:xfrm>
                <a:off x="3522" y="3040"/>
                <a:ext cx="1251" cy="286"/>
              </a:xfrm>
              <a:prstGeom prst="rect">
                <a:avLst/>
              </a:prstGeom>
              <a:noFill/>
              <a:ln>
                <a:noFill/>
              </a:ln>
              <a:extLst/>
            </p:spPr>
            <p:txBody>
              <a:bodyPr>
                <a:spAutoFit/>
              </a:bodyPr>
              <a:lstStyle>
                <a:lvl1pPr>
                  <a:defRPr sz="2400">
                    <a:solidFill>
                      <a:schemeClr val="tx1"/>
                    </a:solidFill>
                    <a:latin typeface="Arial" pitchFamily="34" charset="0"/>
                    <a:ea typeface="ＭＳ Ｐゴシック"/>
                    <a:cs typeface="ＭＳ Ｐゴシック"/>
                  </a:defRPr>
                </a:lvl1pPr>
                <a:lvl2pPr marL="742950" indent="-285750">
                  <a:defRPr sz="2400">
                    <a:solidFill>
                      <a:schemeClr val="tx1"/>
                    </a:solidFill>
                    <a:latin typeface="Arial" pitchFamily="34" charset="0"/>
                    <a:ea typeface="ＭＳ Ｐゴシック"/>
                    <a:cs typeface="ＭＳ Ｐゴシック"/>
                  </a:defRPr>
                </a:lvl2pPr>
                <a:lvl3pPr marL="1143000" indent="-228600">
                  <a:defRPr sz="2400">
                    <a:solidFill>
                      <a:schemeClr val="tx1"/>
                    </a:solidFill>
                    <a:latin typeface="Arial" pitchFamily="34" charset="0"/>
                    <a:ea typeface="ＭＳ Ｐゴシック"/>
                    <a:cs typeface="ＭＳ Ｐゴシック"/>
                  </a:defRPr>
                </a:lvl3pPr>
                <a:lvl4pPr marL="1600200" indent="-228600">
                  <a:defRPr sz="2400">
                    <a:solidFill>
                      <a:schemeClr val="tx1"/>
                    </a:solidFill>
                    <a:latin typeface="Arial" pitchFamily="34" charset="0"/>
                    <a:ea typeface="ＭＳ Ｐゴシック"/>
                    <a:cs typeface="ＭＳ Ｐゴシック"/>
                  </a:defRPr>
                </a:lvl4pPr>
                <a:lvl5pPr marL="2057400" indent="-228600">
                  <a:defRPr sz="2400">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a:cs typeface="ＭＳ Ｐゴシック"/>
                  </a:defRPr>
                </a:lvl9pPr>
              </a:lstStyle>
              <a:p>
                <a:pPr algn="ctr" eaLnBrk="0" fontAlgn="base" hangingPunct="0">
                  <a:spcBef>
                    <a:spcPct val="50000"/>
                  </a:spcBef>
                  <a:spcAft>
                    <a:spcPct val="0"/>
                  </a:spcAft>
                  <a:defRPr/>
                </a:pPr>
                <a:r>
                  <a:rPr lang="en-US" sz="1400" b="1" dirty="0">
                    <a:solidFill>
                      <a:prstClr val="black"/>
                    </a:solidFill>
                    <a:latin typeface="Arial Narrow"/>
                    <a:cs typeface="Arial Narrow"/>
                  </a:rPr>
                  <a:t>Self-directed brokerage account</a:t>
                </a:r>
              </a:p>
            </p:txBody>
          </p:sp>
          <p:sp>
            <p:nvSpPr>
              <p:cNvPr id="27" name="Rectangle 8">
                <a:extLst>
                  <a:ext uri="{FF2B5EF4-FFF2-40B4-BE49-F238E27FC236}">
                    <a16:creationId xmlns:a16="http://schemas.microsoft.com/office/drawing/2014/main" id="{F4C64900-257B-4B26-A77B-7519DAB957E6}"/>
                  </a:ext>
                </a:extLst>
              </p:cNvPr>
              <p:cNvSpPr>
                <a:spLocks noChangeArrowheads="1"/>
              </p:cNvSpPr>
              <p:nvPr/>
            </p:nvSpPr>
            <p:spPr bwMode="gray">
              <a:xfrm>
                <a:off x="3600" y="1381"/>
                <a:ext cx="1094" cy="1596"/>
              </a:xfrm>
              <a:prstGeom prst="rect">
                <a:avLst/>
              </a:prstGeom>
              <a:solidFill>
                <a:schemeClr val="accent6">
                  <a:lumMod val="40000"/>
                  <a:lumOff val="60000"/>
                </a:schemeClr>
              </a:solidFill>
              <a:ln>
                <a:noFill/>
              </a:ln>
              <a:extLst/>
            </p:spPr>
            <p:txBody>
              <a:bodyPr wrap="none" anchor="ctr"/>
              <a:lstStyle/>
              <a:p>
                <a:pPr algn="ctr" eaLnBrk="0" fontAlgn="base" hangingPunct="0">
                  <a:spcBef>
                    <a:spcPct val="0"/>
                  </a:spcBef>
                  <a:spcAft>
                    <a:spcPct val="0"/>
                  </a:spcAft>
                  <a:defRPr/>
                </a:pPr>
                <a:endParaRPr lang="en-US" sz="2400" dirty="0">
                  <a:solidFill>
                    <a:prstClr val="black"/>
                  </a:solidFill>
                </a:endParaRPr>
              </a:p>
            </p:txBody>
          </p:sp>
          <p:sp>
            <p:nvSpPr>
              <p:cNvPr id="28" name="Text Box 9">
                <a:extLst>
                  <a:ext uri="{FF2B5EF4-FFF2-40B4-BE49-F238E27FC236}">
                    <a16:creationId xmlns:a16="http://schemas.microsoft.com/office/drawing/2014/main" id="{9726B733-5BC1-477F-9046-7C2BA40FE255}"/>
                  </a:ext>
                </a:extLst>
              </p:cNvPr>
              <p:cNvSpPr txBox="1">
                <a:spLocks noChangeArrowheads="1"/>
              </p:cNvSpPr>
              <p:nvPr/>
            </p:nvSpPr>
            <p:spPr bwMode="gray">
              <a:xfrm>
                <a:off x="3666" y="1414"/>
                <a:ext cx="950" cy="252"/>
              </a:xfrm>
              <a:prstGeom prst="rect">
                <a:avLst/>
              </a:prstGeom>
              <a:noFill/>
              <a:ln>
                <a:noFill/>
              </a:ln>
              <a:extLst/>
            </p:spPr>
            <p:txBody>
              <a:bodyPr>
                <a:spAutoFit/>
              </a:bodyPr>
              <a:lstStyle>
                <a:lvl1pPr>
                  <a:defRPr sz="2400">
                    <a:solidFill>
                      <a:schemeClr val="tx1"/>
                    </a:solidFill>
                    <a:latin typeface="Arial" pitchFamily="34" charset="0"/>
                    <a:ea typeface="ＭＳ Ｐゴシック"/>
                    <a:cs typeface="ＭＳ Ｐゴシック"/>
                  </a:defRPr>
                </a:lvl1pPr>
                <a:lvl2pPr marL="742950" indent="-285750">
                  <a:defRPr sz="2400">
                    <a:solidFill>
                      <a:schemeClr val="tx1"/>
                    </a:solidFill>
                    <a:latin typeface="Arial" pitchFamily="34" charset="0"/>
                    <a:ea typeface="ＭＳ Ｐゴシック"/>
                    <a:cs typeface="ＭＳ Ｐゴシック"/>
                  </a:defRPr>
                </a:lvl2pPr>
                <a:lvl3pPr marL="1143000" indent="-228600">
                  <a:defRPr sz="2400">
                    <a:solidFill>
                      <a:schemeClr val="tx1"/>
                    </a:solidFill>
                    <a:latin typeface="Arial" pitchFamily="34" charset="0"/>
                    <a:ea typeface="ＭＳ Ｐゴシック"/>
                    <a:cs typeface="ＭＳ Ｐゴシック"/>
                  </a:defRPr>
                </a:lvl3pPr>
                <a:lvl4pPr marL="1600200" indent="-228600">
                  <a:defRPr sz="2400">
                    <a:solidFill>
                      <a:schemeClr val="tx1"/>
                    </a:solidFill>
                    <a:latin typeface="Arial" pitchFamily="34" charset="0"/>
                    <a:ea typeface="ＭＳ Ｐゴシック"/>
                    <a:cs typeface="ＭＳ Ｐゴシック"/>
                  </a:defRPr>
                </a:lvl4pPr>
                <a:lvl5pPr marL="2057400" indent="-228600">
                  <a:defRPr sz="2400">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a:cs typeface="ＭＳ Ｐゴシック"/>
                  </a:defRPr>
                </a:lvl9pPr>
              </a:lstStyle>
              <a:p>
                <a:pPr algn="ctr" eaLnBrk="0" fontAlgn="base" hangingPunct="0">
                  <a:spcBef>
                    <a:spcPct val="50000"/>
                  </a:spcBef>
                  <a:spcAft>
                    <a:spcPct val="0"/>
                  </a:spcAft>
                  <a:defRPr/>
                </a:pPr>
                <a:r>
                  <a:rPr lang="en-US" sz="2000" b="1" dirty="0">
                    <a:solidFill>
                      <a:srgbClr val="FFFFFF"/>
                    </a:solidFill>
                    <a:latin typeface="Arial Narrow"/>
                    <a:cs typeface="Arial Narrow"/>
                  </a:rPr>
                  <a:t>$10,000+</a:t>
                </a:r>
              </a:p>
            </p:txBody>
          </p:sp>
        </p:grpSp>
        <p:sp>
          <p:nvSpPr>
            <p:cNvPr id="14" name="Line 10">
              <a:extLst>
                <a:ext uri="{FF2B5EF4-FFF2-40B4-BE49-F238E27FC236}">
                  <a16:creationId xmlns:a16="http://schemas.microsoft.com/office/drawing/2014/main" id="{D1F0E852-E354-4E8D-9913-98A9A1EC4BE4}"/>
                </a:ext>
              </a:extLst>
            </p:cNvPr>
            <p:cNvSpPr>
              <a:spLocks noChangeShapeType="1"/>
            </p:cNvSpPr>
            <p:nvPr/>
          </p:nvSpPr>
          <p:spPr bwMode="gray">
            <a:xfrm>
              <a:off x="1471613" y="4332289"/>
              <a:ext cx="6657975" cy="0"/>
            </a:xfrm>
            <a:prstGeom prst="line">
              <a:avLst/>
            </a:prstGeom>
            <a:noFill/>
            <a:ln w="38100">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pPr algn="ctr" eaLnBrk="0" fontAlgn="base" hangingPunct="0">
                <a:spcBef>
                  <a:spcPct val="0"/>
                </a:spcBef>
                <a:spcAft>
                  <a:spcPct val="0"/>
                </a:spcAft>
              </a:pPr>
              <a:endParaRPr lang="en-US" sz="1400" dirty="0">
                <a:solidFill>
                  <a:prstClr val="black"/>
                </a:solidFill>
                <a:latin typeface="Tahoma" pitchFamily="34" charset="0"/>
              </a:endParaRPr>
            </a:p>
          </p:txBody>
        </p:sp>
        <p:grpSp>
          <p:nvGrpSpPr>
            <p:cNvPr id="15" name="Group 25">
              <a:extLst>
                <a:ext uri="{FF2B5EF4-FFF2-40B4-BE49-F238E27FC236}">
                  <a16:creationId xmlns:a16="http://schemas.microsoft.com/office/drawing/2014/main" id="{BFFF62EB-CE72-45B3-B496-D7E1B4E0B576}"/>
                </a:ext>
              </a:extLst>
            </p:cNvPr>
            <p:cNvGrpSpPr>
              <a:grpSpLocks/>
            </p:cNvGrpSpPr>
            <p:nvPr/>
          </p:nvGrpSpPr>
          <p:grpSpPr bwMode="auto">
            <a:xfrm>
              <a:off x="3481388" y="3406775"/>
              <a:ext cx="561975" cy="561975"/>
              <a:chOff x="2201" y="2397"/>
              <a:chExt cx="354" cy="354"/>
            </a:xfrm>
          </p:grpSpPr>
          <p:sp>
            <p:nvSpPr>
              <p:cNvPr id="24" name="Oval 23">
                <a:extLst>
                  <a:ext uri="{FF2B5EF4-FFF2-40B4-BE49-F238E27FC236}">
                    <a16:creationId xmlns:a16="http://schemas.microsoft.com/office/drawing/2014/main" id="{42D71444-52F5-49C4-8CE2-68637FD45661}"/>
                  </a:ext>
                </a:extLst>
              </p:cNvPr>
              <p:cNvSpPr>
                <a:spLocks noChangeArrowheads="1"/>
              </p:cNvSpPr>
              <p:nvPr/>
            </p:nvSpPr>
            <p:spPr bwMode="gray">
              <a:xfrm>
                <a:off x="2201" y="2397"/>
                <a:ext cx="354" cy="354"/>
              </a:xfrm>
              <a:prstGeom prst="ellipse">
                <a:avLst/>
              </a:prstGeom>
              <a:solidFill>
                <a:schemeClr val="tx2">
                  <a:lumMod val="20000"/>
                  <a:lumOff val="80000"/>
                </a:schemeClr>
              </a:solidFill>
              <a:ln w="38100">
                <a:solidFill>
                  <a:srgbClr val="FFFFFF"/>
                </a:solidFill>
                <a:round/>
                <a:headEnd/>
                <a:tailEnd/>
              </a:ln>
            </p:spPr>
            <p:txBody>
              <a:bodyPr wrap="none" anchor="ctr"/>
              <a:lstStyle/>
              <a:p>
                <a:pPr algn="ctr" eaLnBrk="0" fontAlgn="base" hangingPunct="0">
                  <a:spcBef>
                    <a:spcPct val="0"/>
                  </a:spcBef>
                  <a:spcAft>
                    <a:spcPct val="0"/>
                  </a:spcAft>
                </a:pPr>
                <a:endParaRPr lang="en-US" sz="2400" dirty="0">
                  <a:solidFill>
                    <a:prstClr val="black"/>
                  </a:solidFill>
                  <a:latin typeface="Tahoma" pitchFamily="34" charset="0"/>
                </a:endParaRPr>
              </a:p>
            </p:txBody>
          </p:sp>
          <p:sp>
            <p:nvSpPr>
              <p:cNvPr id="25" name="AutoShape 24">
                <a:extLst>
                  <a:ext uri="{FF2B5EF4-FFF2-40B4-BE49-F238E27FC236}">
                    <a16:creationId xmlns:a16="http://schemas.microsoft.com/office/drawing/2014/main" id="{E3F046E5-21FF-412D-AB22-89A078684641}"/>
                  </a:ext>
                </a:extLst>
              </p:cNvPr>
              <p:cNvSpPr>
                <a:spLocks noChangeArrowheads="1"/>
              </p:cNvSpPr>
              <p:nvPr/>
            </p:nvSpPr>
            <p:spPr bwMode="gray">
              <a:xfrm rot="10800000">
                <a:off x="2270" y="2484"/>
                <a:ext cx="249" cy="181"/>
              </a:xfrm>
              <a:prstGeom prst="leftArrow">
                <a:avLst>
                  <a:gd name="adj1" fmla="val 59120"/>
                  <a:gd name="adj2" fmla="val 61881"/>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anchor="ctr"/>
              <a:lstStyle/>
              <a:p>
                <a:pPr algn="ctr" eaLnBrk="0" fontAlgn="base" hangingPunct="0">
                  <a:spcBef>
                    <a:spcPct val="0"/>
                  </a:spcBef>
                  <a:spcAft>
                    <a:spcPct val="0"/>
                  </a:spcAft>
                </a:pPr>
                <a:endParaRPr lang="en-US" sz="2400" dirty="0">
                  <a:solidFill>
                    <a:prstClr val="black"/>
                  </a:solidFill>
                  <a:latin typeface="Tahoma" pitchFamily="34" charset="0"/>
                </a:endParaRPr>
              </a:p>
            </p:txBody>
          </p:sp>
        </p:grpSp>
        <p:sp>
          <p:nvSpPr>
            <p:cNvPr id="16" name="Text Box 25">
              <a:extLst>
                <a:ext uri="{FF2B5EF4-FFF2-40B4-BE49-F238E27FC236}">
                  <a16:creationId xmlns:a16="http://schemas.microsoft.com/office/drawing/2014/main" id="{B52CDE1F-277A-4F1D-B927-145181C17742}"/>
                </a:ext>
              </a:extLst>
            </p:cNvPr>
            <p:cNvSpPr txBox="1">
              <a:spLocks noChangeArrowheads="1"/>
            </p:cNvSpPr>
            <p:nvPr/>
          </p:nvSpPr>
          <p:spPr bwMode="gray">
            <a:xfrm>
              <a:off x="582613" y="4440238"/>
              <a:ext cx="1177925" cy="539635"/>
            </a:xfrm>
            <a:prstGeom prst="rect">
              <a:avLst/>
            </a:prstGeom>
            <a:solidFill>
              <a:schemeClr val="tx2">
                <a:lumMod val="20000"/>
                <a:lumOff val="8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400">
                  <a:solidFill>
                    <a:schemeClr val="tx1"/>
                  </a:solidFill>
                  <a:latin typeface="Tahoma" pitchFamily="34" charset="0"/>
                  <a:ea typeface="ＭＳ Ｐゴシック" pitchFamily="34" charset="-128"/>
                </a:defRPr>
              </a:lvl1pPr>
              <a:lvl2pPr marL="742950" indent="-285750">
                <a:defRPr sz="1400">
                  <a:solidFill>
                    <a:schemeClr val="tx1"/>
                  </a:solidFill>
                  <a:latin typeface="Tahoma" pitchFamily="34" charset="0"/>
                  <a:ea typeface="ＭＳ Ｐゴシック" pitchFamily="34" charset="-128"/>
                </a:defRPr>
              </a:lvl2pPr>
              <a:lvl3pPr marL="1143000" indent="-228600">
                <a:defRPr sz="1400">
                  <a:solidFill>
                    <a:schemeClr val="tx1"/>
                  </a:solidFill>
                  <a:latin typeface="Tahoma" pitchFamily="34" charset="0"/>
                  <a:ea typeface="ＭＳ Ｐゴシック" pitchFamily="34" charset="-128"/>
                </a:defRPr>
              </a:lvl3pPr>
              <a:lvl4pPr marL="1600200" indent="-228600">
                <a:defRPr sz="1400">
                  <a:solidFill>
                    <a:schemeClr val="tx1"/>
                  </a:solidFill>
                  <a:latin typeface="Tahoma" pitchFamily="34" charset="0"/>
                  <a:ea typeface="ＭＳ Ｐゴシック" pitchFamily="34" charset="-128"/>
                </a:defRPr>
              </a:lvl4pPr>
              <a:lvl5pPr marL="2057400" indent="-228600">
                <a:defRPr sz="1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1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1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1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1400">
                  <a:solidFill>
                    <a:schemeClr val="tx1"/>
                  </a:solidFill>
                  <a:latin typeface="Tahoma" pitchFamily="34" charset="0"/>
                  <a:ea typeface="ＭＳ Ｐゴシック" pitchFamily="34" charset="-128"/>
                </a:defRPr>
              </a:lvl9pPr>
            </a:lstStyle>
            <a:p>
              <a:pPr algn="ctr" eaLnBrk="0" fontAlgn="base" hangingPunct="0">
                <a:lnSpc>
                  <a:spcPct val="90000"/>
                </a:lnSpc>
                <a:spcBef>
                  <a:spcPct val="50000"/>
                </a:spcBef>
                <a:spcAft>
                  <a:spcPct val="0"/>
                </a:spcAft>
              </a:pPr>
              <a:r>
                <a:rPr lang="en-US" sz="1600" b="1" dirty="0">
                  <a:solidFill>
                    <a:prstClr val="black"/>
                  </a:solidFill>
                  <a:latin typeface="Arial Narrow"/>
                  <a:cs typeface="Arial Narrow"/>
                </a:rPr>
                <a:t>$1,000</a:t>
              </a:r>
              <a:br>
                <a:rPr lang="en-US" sz="1600" b="1" dirty="0">
                  <a:solidFill>
                    <a:prstClr val="black"/>
                  </a:solidFill>
                  <a:latin typeface="Arial Narrow"/>
                  <a:cs typeface="Arial Narrow"/>
                </a:rPr>
              </a:br>
              <a:r>
                <a:rPr lang="en-US" sz="1600" b="1" dirty="0">
                  <a:solidFill>
                    <a:prstClr val="black"/>
                  </a:solidFill>
                  <a:latin typeface="Arial Narrow"/>
                  <a:cs typeface="Arial Narrow"/>
                </a:rPr>
                <a:t>minimum</a:t>
              </a:r>
            </a:p>
          </p:txBody>
        </p:sp>
        <p:grpSp>
          <p:nvGrpSpPr>
            <p:cNvPr id="17" name="Group 21">
              <a:extLst>
                <a:ext uri="{FF2B5EF4-FFF2-40B4-BE49-F238E27FC236}">
                  <a16:creationId xmlns:a16="http://schemas.microsoft.com/office/drawing/2014/main" id="{451B7FFB-9D55-4BBA-A9D0-381DA8736659}"/>
                </a:ext>
              </a:extLst>
            </p:cNvPr>
            <p:cNvGrpSpPr>
              <a:grpSpLocks/>
            </p:cNvGrpSpPr>
            <p:nvPr/>
          </p:nvGrpSpPr>
          <p:grpSpPr bwMode="auto">
            <a:xfrm>
              <a:off x="5449888" y="3406775"/>
              <a:ext cx="561975" cy="561975"/>
              <a:chOff x="3153" y="1786"/>
              <a:chExt cx="354" cy="354"/>
            </a:xfrm>
          </p:grpSpPr>
          <p:sp>
            <p:nvSpPr>
              <p:cNvPr id="21" name="Oval 23">
                <a:extLst>
                  <a:ext uri="{FF2B5EF4-FFF2-40B4-BE49-F238E27FC236}">
                    <a16:creationId xmlns:a16="http://schemas.microsoft.com/office/drawing/2014/main" id="{66FDF690-49A3-4F83-A7AD-EA2C631A9DA5}"/>
                  </a:ext>
                </a:extLst>
              </p:cNvPr>
              <p:cNvSpPr>
                <a:spLocks noChangeArrowheads="1"/>
              </p:cNvSpPr>
              <p:nvPr/>
            </p:nvSpPr>
            <p:spPr bwMode="gray">
              <a:xfrm>
                <a:off x="3153" y="1786"/>
                <a:ext cx="354" cy="354"/>
              </a:xfrm>
              <a:prstGeom prst="ellipse">
                <a:avLst/>
              </a:prstGeom>
              <a:solidFill>
                <a:schemeClr val="tx2">
                  <a:lumMod val="20000"/>
                  <a:lumOff val="80000"/>
                </a:schemeClr>
              </a:solidFill>
              <a:ln w="38100">
                <a:solidFill>
                  <a:srgbClr val="FFFFFF"/>
                </a:solidFill>
                <a:round/>
                <a:headEnd/>
                <a:tailEnd/>
              </a:ln>
            </p:spPr>
            <p:txBody>
              <a:bodyPr wrap="none" anchor="ctr"/>
              <a:lstStyle/>
              <a:p>
                <a:pPr algn="ctr" eaLnBrk="0" fontAlgn="base" hangingPunct="0">
                  <a:spcBef>
                    <a:spcPct val="0"/>
                  </a:spcBef>
                  <a:spcAft>
                    <a:spcPct val="0"/>
                  </a:spcAft>
                </a:pPr>
                <a:endParaRPr lang="en-US" sz="2400" dirty="0">
                  <a:solidFill>
                    <a:prstClr val="black"/>
                  </a:solidFill>
                  <a:latin typeface="Tahoma" pitchFamily="34" charset="0"/>
                </a:endParaRPr>
              </a:p>
            </p:txBody>
          </p:sp>
          <p:sp>
            <p:nvSpPr>
              <p:cNvPr id="22" name="Right Arrow 32">
                <a:extLst>
                  <a:ext uri="{FF2B5EF4-FFF2-40B4-BE49-F238E27FC236}">
                    <a16:creationId xmlns:a16="http://schemas.microsoft.com/office/drawing/2014/main" id="{AF1B22F9-88C0-42DA-8025-FA11AB466937}"/>
                  </a:ext>
                </a:extLst>
              </p:cNvPr>
              <p:cNvSpPr>
                <a:spLocks noChangeArrowheads="1"/>
              </p:cNvSpPr>
              <p:nvPr/>
            </p:nvSpPr>
            <p:spPr bwMode="gray">
              <a:xfrm rot="10800000">
                <a:off x="3177" y="1867"/>
                <a:ext cx="205" cy="195"/>
              </a:xfrm>
              <a:prstGeom prst="rightArrow">
                <a:avLst>
                  <a:gd name="adj1" fmla="val 50000"/>
                  <a:gd name="adj2" fmla="val 50174"/>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a:lstStyle/>
              <a:p>
                <a:pPr algn="ctr" eaLnBrk="0" fontAlgn="base" hangingPunct="0">
                  <a:spcBef>
                    <a:spcPct val="0"/>
                  </a:spcBef>
                  <a:spcAft>
                    <a:spcPct val="0"/>
                  </a:spcAft>
                </a:pPr>
                <a:endParaRPr lang="en-US" sz="2400" dirty="0">
                  <a:solidFill>
                    <a:prstClr val="black"/>
                  </a:solidFill>
                  <a:latin typeface="Tahoma" pitchFamily="34" charset="0"/>
                </a:endParaRPr>
              </a:p>
            </p:txBody>
          </p:sp>
          <p:sp>
            <p:nvSpPr>
              <p:cNvPr id="23" name="Right Arrow 32">
                <a:extLst>
                  <a:ext uri="{FF2B5EF4-FFF2-40B4-BE49-F238E27FC236}">
                    <a16:creationId xmlns:a16="http://schemas.microsoft.com/office/drawing/2014/main" id="{DCD70134-4CF0-4270-AE13-FA57F3469B15}"/>
                  </a:ext>
                </a:extLst>
              </p:cNvPr>
              <p:cNvSpPr>
                <a:spLocks noChangeArrowheads="1"/>
              </p:cNvSpPr>
              <p:nvPr/>
            </p:nvSpPr>
            <p:spPr bwMode="gray">
              <a:xfrm>
                <a:off x="3269" y="1867"/>
                <a:ext cx="205" cy="195"/>
              </a:xfrm>
              <a:prstGeom prst="rightArrow">
                <a:avLst>
                  <a:gd name="adj1" fmla="val 50000"/>
                  <a:gd name="adj2" fmla="val 50174"/>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fontAlgn="base" hangingPunct="0">
                  <a:spcBef>
                    <a:spcPct val="0"/>
                  </a:spcBef>
                  <a:spcAft>
                    <a:spcPct val="0"/>
                  </a:spcAft>
                </a:pPr>
                <a:endParaRPr lang="en-US" sz="2400" dirty="0">
                  <a:solidFill>
                    <a:prstClr val="black"/>
                  </a:solidFill>
                  <a:latin typeface="Tahoma" pitchFamily="34" charset="0"/>
                </a:endParaRPr>
              </a:p>
            </p:txBody>
          </p:sp>
        </p:grpSp>
        <p:sp>
          <p:nvSpPr>
            <p:cNvPr id="18" name="Text Box 4">
              <a:extLst>
                <a:ext uri="{FF2B5EF4-FFF2-40B4-BE49-F238E27FC236}">
                  <a16:creationId xmlns:a16="http://schemas.microsoft.com/office/drawing/2014/main" id="{5CBF415C-039A-4830-8BED-F9D7B844BCE8}"/>
                </a:ext>
              </a:extLst>
            </p:cNvPr>
            <p:cNvSpPr txBox="1">
              <a:spLocks noChangeArrowheads="1"/>
            </p:cNvSpPr>
            <p:nvPr/>
          </p:nvSpPr>
          <p:spPr bwMode="gray">
            <a:xfrm>
              <a:off x="3823449" y="5112406"/>
              <a:ext cx="3730624" cy="72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chemeClr val="tx1"/>
                  </a:solidFill>
                  <a:latin typeface="Tahoma" pitchFamily="34" charset="0"/>
                  <a:ea typeface="ＭＳ Ｐゴシック" pitchFamily="34" charset="-128"/>
                </a:defRPr>
              </a:lvl1pPr>
              <a:lvl2pPr marL="742950" indent="-285750">
                <a:defRPr sz="1400">
                  <a:solidFill>
                    <a:schemeClr val="tx1"/>
                  </a:solidFill>
                  <a:latin typeface="Tahoma" pitchFamily="34" charset="0"/>
                  <a:ea typeface="ＭＳ Ｐゴシック" pitchFamily="34" charset="-128"/>
                </a:defRPr>
              </a:lvl2pPr>
              <a:lvl3pPr marL="1143000" indent="-228600">
                <a:defRPr sz="1400">
                  <a:solidFill>
                    <a:schemeClr val="tx1"/>
                  </a:solidFill>
                  <a:latin typeface="Tahoma" pitchFamily="34" charset="0"/>
                  <a:ea typeface="ＭＳ Ｐゴシック" pitchFamily="34" charset="-128"/>
                </a:defRPr>
              </a:lvl3pPr>
              <a:lvl4pPr marL="1600200" indent="-228600">
                <a:defRPr sz="1400">
                  <a:solidFill>
                    <a:schemeClr val="tx1"/>
                  </a:solidFill>
                  <a:latin typeface="Tahoma" pitchFamily="34" charset="0"/>
                  <a:ea typeface="ＭＳ Ｐゴシック" pitchFamily="34" charset="-128"/>
                </a:defRPr>
              </a:lvl4pPr>
              <a:lvl5pPr marL="2057400" indent="-228600">
                <a:defRPr sz="1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1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1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1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1400">
                  <a:solidFill>
                    <a:schemeClr val="tx1"/>
                  </a:solidFill>
                  <a:latin typeface="Tahoma" pitchFamily="34" charset="0"/>
                  <a:ea typeface="ＭＳ Ｐゴシック" pitchFamily="34" charset="-128"/>
                </a:defRPr>
              </a:lvl9pPr>
            </a:lstStyle>
            <a:p>
              <a:pPr algn="ctr" eaLnBrk="0" fontAlgn="base" hangingPunct="0">
                <a:spcBef>
                  <a:spcPct val="50000"/>
                </a:spcBef>
                <a:spcAft>
                  <a:spcPct val="0"/>
                </a:spcAft>
              </a:pPr>
              <a:r>
                <a:rPr lang="en-US" sz="2400" b="1" dirty="0">
                  <a:solidFill>
                    <a:prstClr val="black"/>
                  </a:solidFill>
                  <a:latin typeface="Arial Narrow"/>
                  <a:cs typeface="Arial Narrow"/>
                </a:rPr>
                <a:t>A minimum of $1,000 required in your HSA Base Balance</a:t>
              </a:r>
            </a:p>
          </p:txBody>
        </p:sp>
        <p:sp>
          <p:nvSpPr>
            <p:cNvPr id="19" name="AutoShape 28">
              <a:extLst>
                <a:ext uri="{FF2B5EF4-FFF2-40B4-BE49-F238E27FC236}">
                  <a16:creationId xmlns:a16="http://schemas.microsoft.com/office/drawing/2014/main" id="{81E7C403-4BA8-42E8-BDEF-BF37BBCAE467}"/>
                </a:ext>
              </a:extLst>
            </p:cNvPr>
            <p:cNvSpPr>
              <a:spLocks/>
            </p:cNvSpPr>
            <p:nvPr/>
          </p:nvSpPr>
          <p:spPr bwMode="gray">
            <a:xfrm rot="-5400000">
              <a:off x="5657056" y="3180557"/>
              <a:ext cx="136525" cy="3706812"/>
            </a:xfrm>
            <a:prstGeom prst="leftBracket">
              <a:avLst>
                <a:gd name="adj" fmla="val 226260"/>
              </a:avLst>
            </a:prstGeom>
            <a:noFill/>
            <a:ln w="19050">
              <a:solidFill>
                <a:srgbClr val="11679B"/>
              </a:solidFill>
              <a:round/>
              <a:headEnd/>
              <a:tailEnd/>
            </a:ln>
            <a:extLst>
              <a:ext uri="{909E8E84-426E-40dd-AFC4-6F175D3DCCD1}">
                <a14:hiddenFill xmlns:a14="http://schemas.microsoft.com/office/drawing/2010/main" xmlns="">
                  <a:solidFill>
                    <a:srgbClr val="FFFFFF"/>
                  </a:solidFill>
                </a14:hiddenFill>
              </a:ext>
            </a:extLst>
          </p:spPr>
          <p:txBody>
            <a:bodyPr rot="10800000" wrap="none" anchor="ctr"/>
            <a:lstStyle/>
            <a:p>
              <a:pPr algn="ctr" eaLnBrk="0" fontAlgn="base" hangingPunct="0">
                <a:spcBef>
                  <a:spcPct val="0"/>
                </a:spcBef>
                <a:spcAft>
                  <a:spcPct val="0"/>
                </a:spcAft>
              </a:pPr>
              <a:endParaRPr lang="en-US" sz="2400" dirty="0">
                <a:solidFill>
                  <a:prstClr val="black"/>
                </a:solidFill>
                <a:latin typeface="Tahoma" pitchFamily="34" charset="0"/>
              </a:endParaRPr>
            </a:p>
          </p:txBody>
        </p:sp>
        <p:sp>
          <p:nvSpPr>
            <p:cNvPr id="20" name="Text Box 13">
              <a:extLst>
                <a:ext uri="{FF2B5EF4-FFF2-40B4-BE49-F238E27FC236}">
                  <a16:creationId xmlns:a16="http://schemas.microsoft.com/office/drawing/2014/main" id="{7CF5F9B1-FD07-4D99-9B7F-954B9BDDE9B5}"/>
                </a:ext>
              </a:extLst>
            </p:cNvPr>
            <p:cNvSpPr txBox="1">
              <a:spLocks noChangeArrowheads="1"/>
            </p:cNvSpPr>
            <p:nvPr/>
          </p:nvSpPr>
          <p:spPr bwMode="gray">
            <a:xfrm>
              <a:off x="1876425" y="4648200"/>
              <a:ext cx="173513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400">
                  <a:solidFill>
                    <a:schemeClr val="tx1"/>
                  </a:solidFill>
                  <a:latin typeface="Tahoma" pitchFamily="34" charset="0"/>
                  <a:ea typeface="ＭＳ Ｐゴシック" pitchFamily="34" charset="-128"/>
                </a:defRPr>
              </a:lvl1pPr>
              <a:lvl2pPr marL="742950" indent="-285750">
                <a:defRPr sz="1400">
                  <a:solidFill>
                    <a:schemeClr val="tx1"/>
                  </a:solidFill>
                  <a:latin typeface="Tahoma" pitchFamily="34" charset="0"/>
                  <a:ea typeface="ＭＳ Ｐゴシック" pitchFamily="34" charset="-128"/>
                </a:defRPr>
              </a:lvl2pPr>
              <a:lvl3pPr marL="1143000" indent="-228600">
                <a:defRPr sz="1400">
                  <a:solidFill>
                    <a:schemeClr val="tx1"/>
                  </a:solidFill>
                  <a:latin typeface="Tahoma" pitchFamily="34" charset="0"/>
                  <a:ea typeface="ＭＳ Ｐゴシック" pitchFamily="34" charset="-128"/>
                </a:defRPr>
              </a:lvl3pPr>
              <a:lvl4pPr marL="1600200" indent="-228600">
                <a:defRPr sz="1400">
                  <a:solidFill>
                    <a:schemeClr val="tx1"/>
                  </a:solidFill>
                  <a:latin typeface="Tahoma" pitchFamily="34" charset="0"/>
                  <a:ea typeface="ＭＳ Ｐゴシック" pitchFamily="34" charset="-128"/>
                </a:defRPr>
              </a:lvl4pPr>
              <a:lvl5pPr marL="2057400" indent="-228600">
                <a:defRPr sz="1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1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1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1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1400">
                  <a:solidFill>
                    <a:schemeClr val="tx1"/>
                  </a:solidFill>
                  <a:latin typeface="Tahoma" pitchFamily="34" charset="0"/>
                  <a:ea typeface="ＭＳ Ｐゴシック" pitchFamily="34" charset="-128"/>
                </a:defRPr>
              </a:lvl9pPr>
            </a:lstStyle>
            <a:p>
              <a:pPr algn="ctr" eaLnBrk="0" fontAlgn="base" hangingPunct="0">
                <a:spcBef>
                  <a:spcPct val="50000"/>
                </a:spcBef>
                <a:spcAft>
                  <a:spcPct val="0"/>
                </a:spcAft>
              </a:pPr>
              <a:r>
                <a:rPr lang="en-US" sz="2000" b="1" dirty="0">
                  <a:solidFill>
                    <a:prstClr val="black"/>
                  </a:solidFill>
                  <a:latin typeface="Arial Narrow"/>
                  <a:cs typeface="Arial Narrow"/>
                </a:rPr>
                <a:t>$0-$1,000</a:t>
              </a:r>
            </a:p>
          </p:txBody>
        </p:sp>
      </p:grpSp>
    </p:spTree>
    <p:extLst>
      <p:ext uri="{BB962C8B-B14F-4D97-AF65-F5344CB8AC3E}">
        <p14:creationId xmlns:p14="http://schemas.microsoft.com/office/powerpoint/2010/main" val="18717321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8538DF4-4627-415A-9380-8DC93A65D75C}"/>
              </a:ext>
            </a:extLst>
          </p:cNvPr>
          <p:cNvSpPr>
            <a:spLocks noGrp="1"/>
          </p:cNvSpPr>
          <p:nvPr>
            <p:ph type="ftr" sz="quarter" idx="10"/>
          </p:nvPr>
        </p:nvSpPr>
        <p:spPr/>
        <p:txBody>
          <a:bodyPr/>
          <a:lstStyle/>
          <a:p>
            <a:r>
              <a:rPr lang="en-US"/>
              <a:t>Proprietary and confidential</a:t>
            </a:r>
            <a:endParaRPr lang="en-US" dirty="0"/>
          </a:p>
        </p:txBody>
      </p:sp>
      <p:sp>
        <p:nvSpPr>
          <p:cNvPr id="3" name="Slide Number Placeholder 2">
            <a:extLst>
              <a:ext uri="{FF2B5EF4-FFF2-40B4-BE49-F238E27FC236}">
                <a16:creationId xmlns:a16="http://schemas.microsoft.com/office/drawing/2014/main" id="{5F174331-AFA7-4D22-BA97-486E95704070}"/>
              </a:ext>
            </a:extLst>
          </p:cNvPr>
          <p:cNvSpPr>
            <a:spLocks noGrp="1"/>
          </p:cNvSpPr>
          <p:nvPr>
            <p:ph type="sldNum" sz="quarter" idx="11"/>
          </p:nvPr>
        </p:nvSpPr>
        <p:spPr/>
        <p:txBody>
          <a:bodyPr/>
          <a:lstStyle/>
          <a:p>
            <a:fld id="{96906BDF-8463-0846-9074-3D440CD7DCF1}" type="slidenum">
              <a:rPr lang="en-US" smtClean="0"/>
              <a:pPr/>
              <a:t>14</a:t>
            </a:fld>
            <a:endParaRPr lang="en-US" dirty="0"/>
          </a:p>
        </p:txBody>
      </p:sp>
      <p:sp>
        <p:nvSpPr>
          <p:cNvPr id="4" name="Content Placeholder 3">
            <a:extLst>
              <a:ext uri="{FF2B5EF4-FFF2-40B4-BE49-F238E27FC236}">
                <a16:creationId xmlns:a16="http://schemas.microsoft.com/office/drawing/2014/main" id="{386F9F00-5F94-47A8-865E-1D3BBA9B82A8}"/>
              </a:ext>
            </a:extLst>
          </p:cNvPr>
          <p:cNvSpPr>
            <a:spLocks noGrp="1"/>
          </p:cNvSpPr>
          <p:nvPr>
            <p:ph sz="quarter" idx="12"/>
          </p:nvPr>
        </p:nvSpPr>
        <p:spPr/>
        <p:txBody>
          <a:bodyPr/>
          <a:lstStyle/>
          <a:p>
            <a:r>
              <a:rPr lang="en-US" dirty="0"/>
              <a:t>More than 30 mutual funds</a:t>
            </a:r>
          </a:p>
        </p:txBody>
      </p:sp>
      <p:pic>
        <p:nvPicPr>
          <p:cNvPr id="10" name="Picture 9">
            <a:extLst>
              <a:ext uri="{FF2B5EF4-FFF2-40B4-BE49-F238E27FC236}">
                <a16:creationId xmlns:a16="http://schemas.microsoft.com/office/drawing/2014/main" id="{84058067-1C50-40B1-93F8-37B293019453}"/>
              </a:ext>
            </a:extLst>
          </p:cNvPr>
          <p:cNvPicPr>
            <a:picLocks noChangeAspect="1"/>
          </p:cNvPicPr>
          <p:nvPr/>
        </p:nvPicPr>
        <p:blipFill rotWithShape="1">
          <a:blip r:embed="rId2"/>
          <a:srcRect l="18375" t="12637" r="34187" b="46703"/>
          <a:stretch/>
        </p:blipFill>
        <p:spPr>
          <a:xfrm>
            <a:off x="291689" y="909320"/>
            <a:ext cx="6172200" cy="2819400"/>
          </a:xfrm>
          <a:prstGeom prst="rect">
            <a:avLst/>
          </a:prstGeom>
        </p:spPr>
      </p:pic>
      <p:pic>
        <p:nvPicPr>
          <p:cNvPr id="7" name="Picture 6">
            <a:extLst>
              <a:ext uri="{FF2B5EF4-FFF2-40B4-BE49-F238E27FC236}">
                <a16:creationId xmlns:a16="http://schemas.microsoft.com/office/drawing/2014/main" id="{3C239072-A4E3-457A-A919-223A9F95D48B}"/>
              </a:ext>
            </a:extLst>
          </p:cNvPr>
          <p:cNvPicPr>
            <a:picLocks noChangeAspect="1"/>
          </p:cNvPicPr>
          <p:nvPr/>
        </p:nvPicPr>
        <p:blipFill rotWithShape="1">
          <a:blip r:embed="rId3"/>
          <a:srcRect l="20133" t="46703" r="37700" b="8242"/>
          <a:stretch/>
        </p:blipFill>
        <p:spPr>
          <a:xfrm>
            <a:off x="1853004" y="2613014"/>
            <a:ext cx="6009410" cy="3422025"/>
          </a:xfrm>
          <a:prstGeom prst="rect">
            <a:avLst/>
          </a:prstGeom>
        </p:spPr>
      </p:pic>
      <p:sp>
        <p:nvSpPr>
          <p:cNvPr id="11" name="TextBox 10">
            <a:extLst>
              <a:ext uri="{FF2B5EF4-FFF2-40B4-BE49-F238E27FC236}">
                <a16:creationId xmlns:a16="http://schemas.microsoft.com/office/drawing/2014/main" id="{37FF6B6A-9837-49DF-9E37-6A4AB80039FB}"/>
              </a:ext>
            </a:extLst>
          </p:cNvPr>
          <p:cNvSpPr txBox="1"/>
          <p:nvPr/>
        </p:nvSpPr>
        <p:spPr>
          <a:xfrm>
            <a:off x="291689" y="4043680"/>
            <a:ext cx="1465991" cy="707886"/>
          </a:xfrm>
          <a:prstGeom prst="rect">
            <a:avLst/>
          </a:prstGeom>
          <a:noFill/>
        </p:spPr>
        <p:txBody>
          <a:bodyPr wrap="square" rtlCol="0">
            <a:spAutoFit/>
          </a:bodyPr>
          <a:lstStyle/>
          <a:p>
            <a:pPr algn="ctr"/>
            <a:r>
              <a:rPr lang="en-US" sz="2000" b="1" dirty="0">
                <a:solidFill>
                  <a:srgbClr val="6CA439"/>
                </a:solidFill>
                <a:latin typeface="Arial Narrow" panose="020B0606020202030204" pitchFamily="34" charset="0"/>
              </a:rPr>
              <a:t>Updated quarterly</a:t>
            </a:r>
          </a:p>
        </p:txBody>
      </p:sp>
    </p:spTree>
    <p:extLst>
      <p:ext uri="{BB962C8B-B14F-4D97-AF65-F5344CB8AC3E}">
        <p14:creationId xmlns:p14="http://schemas.microsoft.com/office/powerpoint/2010/main" val="3741094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3CF32DC-ECB3-4003-9C1B-FB23B512C265}"/>
              </a:ext>
            </a:extLst>
          </p:cNvPr>
          <p:cNvSpPr>
            <a:spLocks noGrp="1"/>
          </p:cNvSpPr>
          <p:nvPr>
            <p:ph type="ftr" sz="quarter" idx="10"/>
          </p:nvPr>
        </p:nvSpPr>
        <p:spPr/>
        <p:txBody>
          <a:bodyPr/>
          <a:lstStyle/>
          <a:p>
            <a:r>
              <a:rPr lang="en-US"/>
              <a:t>Proprietary and confidential</a:t>
            </a:r>
            <a:endParaRPr lang="en-US" dirty="0"/>
          </a:p>
        </p:txBody>
      </p:sp>
      <p:sp>
        <p:nvSpPr>
          <p:cNvPr id="3" name="Slide Number Placeholder 2">
            <a:extLst>
              <a:ext uri="{FF2B5EF4-FFF2-40B4-BE49-F238E27FC236}">
                <a16:creationId xmlns:a16="http://schemas.microsoft.com/office/drawing/2014/main" id="{29358F3D-0282-42B0-B3A2-3BE6EDF56840}"/>
              </a:ext>
            </a:extLst>
          </p:cNvPr>
          <p:cNvSpPr>
            <a:spLocks noGrp="1"/>
          </p:cNvSpPr>
          <p:nvPr>
            <p:ph type="sldNum" sz="quarter" idx="11"/>
          </p:nvPr>
        </p:nvSpPr>
        <p:spPr/>
        <p:txBody>
          <a:bodyPr/>
          <a:lstStyle/>
          <a:p>
            <a:fld id="{96906BDF-8463-0846-9074-3D440CD7DCF1}" type="slidenum">
              <a:rPr lang="en-US" smtClean="0"/>
              <a:pPr/>
              <a:t>15</a:t>
            </a:fld>
            <a:endParaRPr lang="en-US" dirty="0"/>
          </a:p>
        </p:txBody>
      </p:sp>
      <p:sp>
        <p:nvSpPr>
          <p:cNvPr id="4" name="Content Placeholder 3">
            <a:extLst>
              <a:ext uri="{FF2B5EF4-FFF2-40B4-BE49-F238E27FC236}">
                <a16:creationId xmlns:a16="http://schemas.microsoft.com/office/drawing/2014/main" id="{EA1EE87F-B2F1-44AF-9511-95B66C7C9B62}"/>
              </a:ext>
            </a:extLst>
          </p:cNvPr>
          <p:cNvSpPr>
            <a:spLocks noGrp="1"/>
          </p:cNvSpPr>
          <p:nvPr>
            <p:ph sz="quarter" idx="12"/>
          </p:nvPr>
        </p:nvSpPr>
        <p:spPr/>
        <p:txBody>
          <a:bodyPr/>
          <a:lstStyle/>
          <a:p>
            <a:r>
              <a:rPr lang="en-US" sz="3600" dirty="0"/>
              <a:t>Quarterly investment statement</a:t>
            </a:r>
          </a:p>
        </p:txBody>
      </p:sp>
      <p:pic>
        <p:nvPicPr>
          <p:cNvPr id="6" name="Picture 5">
            <a:extLst>
              <a:ext uri="{FF2B5EF4-FFF2-40B4-BE49-F238E27FC236}">
                <a16:creationId xmlns:a16="http://schemas.microsoft.com/office/drawing/2014/main" id="{ADC8676E-BFA3-4C87-8D71-662D2E023261}"/>
              </a:ext>
            </a:extLst>
          </p:cNvPr>
          <p:cNvPicPr>
            <a:picLocks noChangeAspect="1"/>
          </p:cNvPicPr>
          <p:nvPr/>
        </p:nvPicPr>
        <p:blipFill rotWithShape="1">
          <a:blip r:embed="rId2"/>
          <a:srcRect l="19546" t="36813" r="35359"/>
          <a:stretch/>
        </p:blipFill>
        <p:spPr>
          <a:xfrm>
            <a:off x="291688" y="1148079"/>
            <a:ext cx="6081619" cy="4541469"/>
          </a:xfrm>
          <a:prstGeom prst="rect">
            <a:avLst/>
          </a:prstGeom>
        </p:spPr>
      </p:pic>
      <p:sp>
        <p:nvSpPr>
          <p:cNvPr id="7" name="TextBox 6">
            <a:extLst>
              <a:ext uri="{FF2B5EF4-FFF2-40B4-BE49-F238E27FC236}">
                <a16:creationId xmlns:a16="http://schemas.microsoft.com/office/drawing/2014/main" id="{6A07D864-767C-4B31-B0B0-A928EDD2F12D}"/>
              </a:ext>
            </a:extLst>
          </p:cNvPr>
          <p:cNvSpPr txBox="1"/>
          <p:nvPr/>
        </p:nvSpPr>
        <p:spPr>
          <a:xfrm>
            <a:off x="6373307" y="1886744"/>
            <a:ext cx="2591584" cy="2985433"/>
          </a:xfrm>
          <a:prstGeom prst="rect">
            <a:avLst/>
          </a:prstGeom>
          <a:noFill/>
        </p:spPr>
        <p:txBody>
          <a:bodyPr wrap="square" rtlCol="0">
            <a:spAutoFit/>
          </a:bodyPr>
          <a:lstStyle/>
          <a:p>
            <a:pPr marL="457200" indent="-457200" algn="l">
              <a:spcBef>
                <a:spcPts val="1200"/>
              </a:spcBef>
              <a:buFont typeface="Arial" panose="020B0604020202020204" pitchFamily="34" charset="0"/>
              <a:buChar char="•"/>
            </a:pPr>
            <a:r>
              <a:rPr lang="en-US" sz="2800" b="1" dirty="0">
                <a:solidFill>
                  <a:srgbClr val="6CA439"/>
                </a:solidFill>
                <a:latin typeface="Arial Narrow" panose="020B0606020202030204" pitchFamily="34" charset="0"/>
              </a:rPr>
              <a:t>Review activity</a:t>
            </a:r>
          </a:p>
          <a:p>
            <a:pPr marL="457200" indent="-457200" algn="l">
              <a:spcBef>
                <a:spcPts val="1200"/>
              </a:spcBef>
              <a:buFont typeface="Arial" panose="020B0604020202020204" pitchFamily="34" charset="0"/>
              <a:buChar char="•"/>
            </a:pPr>
            <a:r>
              <a:rPr lang="en-US" sz="2800" b="1" dirty="0">
                <a:solidFill>
                  <a:srgbClr val="6CA439"/>
                </a:solidFill>
                <a:latin typeface="Arial Narrow" panose="020B0606020202030204" pitchFamily="34" charset="0"/>
              </a:rPr>
              <a:t>Manage asset allocation</a:t>
            </a:r>
          </a:p>
          <a:p>
            <a:pPr marL="457200" indent="-457200" algn="l">
              <a:spcBef>
                <a:spcPts val="1200"/>
              </a:spcBef>
              <a:buFont typeface="Arial" panose="020B0604020202020204" pitchFamily="34" charset="0"/>
              <a:buChar char="•"/>
            </a:pPr>
            <a:r>
              <a:rPr lang="en-US" sz="2800" b="1" dirty="0">
                <a:solidFill>
                  <a:srgbClr val="6CA439"/>
                </a:solidFill>
                <a:latin typeface="Arial Narrow" panose="020B0606020202030204" pitchFamily="34" charset="0"/>
              </a:rPr>
              <a:t>View fund performance</a:t>
            </a:r>
          </a:p>
        </p:txBody>
      </p:sp>
    </p:spTree>
    <p:extLst>
      <p:ext uri="{BB962C8B-B14F-4D97-AF65-F5344CB8AC3E}">
        <p14:creationId xmlns:p14="http://schemas.microsoft.com/office/powerpoint/2010/main" val="23831251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1573306"/>
            <a:ext cx="9144000" cy="4254058"/>
          </a:xfrm>
          <a:prstGeom prst="rect">
            <a:avLst/>
          </a:prstGeom>
          <a:solidFill>
            <a:srgbClr val="6CA4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4DE8A794-BE0F-4BD1-AC6D-30F410B90DEA}"/>
              </a:ext>
            </a:extLst>
          </p:cNvPr>
          <p:cNvSpPr>
            <a:spLocks noGrp="1"/>
          </p:cNvSpPr>
          <p:nvPr>
            <p:ph type="ftr" sz="quarter" idx="10"/>
          </p:nvPr>
        </p:nvSpPr>
        <p:spPr/>
        <p:txBody>
          <a:bodyPr/>
          <a:lstStyle/>
          <a:p>
            <a:r>
              <a:rPr lang="en-US"/>
              <a:t>Proprietary and confidential</a:t>
            </a:r>
            <a:endParaRPr lang="en-US" dirty="0"/>
          </a:p>
        </p:txBody>
      </p:sp>
      <p:sp>
        <p:nvSpPr>
          <p:cNvPr id="3" name="Slide Number Placeholder 2">
            <a:extLst>
              <a:ext uri="{FF2B5EF4-FFF2-40B4-BE49-F238E27FC236}">
                <a16:creationId xmlns:a16="http://schemas.microsoft.com/office/drawing/2014/main" id="{F39A1263-9FD0-41D2-A82C-08EFE2665F9C}"/>
              </a:ext>
            </a:extLst>
          </p:cNvPr>
          <p:cNvSpPr>
            <a:spLocks noGrp="1"/>
          </p:cNvSpPr>
          <p:nvPr>
            <p:ph type="sldNum" sz="quarter" idx="11"/>
          </p:nvPr>
        </p:nvSpPr>
        <p:spPr/>
        <p:txBody>
          <a:bodyPr/>
          <a:lstStyle/>
          <a:p>
            <a:fld id="{96906BDF-8463-0846-9074-3D440CD7DCF1}" type="slidenum">
              <a:rPr lang="en-US" smtClean="0"/>
              <a:pPr/>
              <a:t>16</a:t>
            </a:fld>
            <a:endParaRPr lang="en-US" dirty="0"/>
          </a:p>
        </p:txBody>
      </p:sp>
      <p:sp>
        <p:nvSpPr>
          <p:cNvPr id="4" name="Content Placeholder 3">
            <a:extLst>
              <a:ext uri="{FF2B5EF4-FFF2-40B4-BE49-F238E27FC236}">
                <a16:creationId xmlns:a16="http://schemas.microsoft.com/office/drawing/2014/main" id="{5B518457-5DFD-449F-BDAC-D14BA34C53FB}"/>
              </a:ext>
            </a:extLst>
          </p:cNvPr>
          <p:cNvSpPr>
            <a:spLocks noGrp="1"/>
          </p:cNvSpPr>
          <p:nvPr>
            <p:ph sz="quarter" idx="12"/>
          </p:nvPr>
        </p:nvSpPr>
        <p:spPr/>
        <p:txBody>
          <a:bodyPr/>
          <a:lstStyle/>
          <a:p>
            <a:r>
              <a:rPr lang="en-US" sz="3600" dirty="0"/>
              <a:t>Next steps after you’re enrolled</a:t>
            </a:r>
          </a:p>
        </p:txBody>
      </p:sp>
      <p:grpSp>
        <p:nvGrpSpPr>
          <p:cNvPr id="12" name="Group 11"/>
          <p:cNvGrpSpPr/>
          <p:nvPr/>
        </p:nvGrpSpPr>
        <p:grpSpPr>
          <a:xfrm>
            <a:off x="229234" y="1861223"/>
            <a:ext cx="4280773" cy="3175726"/>
            <a:chOff x="3822716" y="1644949"/>
            <a:chExt cx="2221288" cy="1772270"/>
          </a:xfrm>
        </p:grpSpPr>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10182" t="455" r="9483" b="-455"/>
            <a:stretch/>
          </p:blipFill>
          <p:spPr>
            <a:xfrm>
              <a:off x="3912972" y="1739792"/>
              <a:ext cx="2090128" cy="1209356"/>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2716" y="1644949"/>
              <a:ext cx="2221288" cy="1772270"/>
            </a:xfrm>
            <a:prstGeom prst="rect">
              <a:avLst/>
            </a:prstGeom>
          </p:spPr>
        </p:pic>
      </p:grpSp>
      <p:sp>
        <p:nvSpPr>
          <p:cNvPr id="7" name="Content Placeholder 4">
            <a:extLst>
              <a:ext uri="{FF2B5EF4-FFF2-40B4-BE49-F238E27FC236}">
                <a16:creationId xmlns:a16="http://schemas.microsoft.com/office/drawing/2014/main" id="{8DE32623-FF38-417E-97DF-4B2574280D23}"/>
              </a:ext>
            </a:extLst>
          </p:cNvPr>
          <p:cNvSpPr>
            <a:spLocks noGrp="1"/>
          </p:cNvSpPr>
          <p:nvPr>
            <p:ph sz="quarter" idx="4294967295"/>
          </p:nvPr>
        </p:nvSpPr>
        <p:spPr>
          <a:xfrm>
            <a:off x="4934798" y="1769258"/>
            <a:ext cx="3822913" cy="2791799"/>
          </a:xfrm>
          <a:prstGeom prst="rect">
            <a:avLst/>
          </a:prstGeom>
        </p:spPr>
        <p:txBody>
          <a:bodyPr numCol="1" spcCol="457200"/>
          <a:lstStyle/>
          <a:p>
            <a:pPr marL="194310" indent="-194310" algn="l" defTabSz="914400" eaLnBrk="0" fontAlgn="base" hangingPunct="0">
              <a:spcBef>
                <a:spcPts val="1200"/>
              </a:spcBef>
              <a:spcAft>
                <a:spcPct val="0"/>
              </a:spcAft>
              <a:buClrTx/>
              <a:buSzPct val="100000"/>
              <a:buFont typeface="Arial" charset="0"/>
              <a:buChar char="•"/>
              <a:defRPr/>
            </a:pPr>
            <a:r>
              <a:rPr lang="en-US" sz="2800" kern="0" dirty="0">
                <a:solidFill>
                  <a:schemeClr val="bg1"/>
                </a:solidFill>
                <a:latin typeface="Arial Narrow" pitchFamily="34" charset="0"/>
                <a:ea typeface="ＭＳ Ｐゴシック" pitchFamily="-105" charset="-128"/>
                <a:cs typeface="Arial Narrow" pitchFamily="34" charset="0"/>
              </a:rPr>
              <a:t>Receive your SelectAccount I.D. and debit card by mail</a:t>
            </a:r>
          </a:p>
          <a:p>
            <a:pPr marL="194310" indent="-194310" algn="l" defTabSz="914400" eaLnBrk="0" fontAlgn="base" hangingPunct="0">
              <a:spcBef>
                <a:spcPts val="1200"/>
              </a:spcBef>
              <a:spcAft>
                <a:spcPct val="0"/>
              </a:spcAft>
              <a:buClrTx/>
              <a:buSzPct val="100000"/>
              <a:buFont typeface="Arial" charset="0"/>
              <a:buChar char="•"/>
              <a:defRPr/>
            </a:pPr>
            <a:r>
              <a:rPr lang="en-US" sz="2800" kern="0" dirty="0">
                <a:solidFill>
                  <a:schemeClr val="bg1"/>
                </a:solidFill>
                <a:latin typeface="Arial Narrow" pitchFamily="34" charset="0"/>
                <a:ea typeface="ＭＳ Ｐゴシック" pitchFamily="-105" charset="-128"/>
                <a:cs typeface="Arial Narrow" pitchFamily="34" charset="0"/>
              </a:rPr>
              <a:t>Use it to register at SelectAccount.com and get the mobile app</a:t>
            </a:r>
          </a:p>
          <a:p>
            <a:pPr marL="194310" indent="-194310" algn="l" defTabSz="914400" eaLnBrk="0" fontAlgn="base" hangingPunct="0">
              <a:spcBef>
                <a:spcPts val="1200"/>
              </a:spcBef>
              <a:spcAft>
                <a:spcPct val="0"/>
              </a:spcAft>
              <a:buClrTx/>
              <a:buSzPct val="100000"/>
              <a:buFont typeface="Arial" charset="0"/>
              <a:buChar char="•"/>
              <a:defRPr/>
            </a:pPr>
            <a:r>
              <a:rPr lang="en-US" sz="2800" kern="0" dirty="0">
                <a:solidFill>
                  <a:schemeClr val="bg1"/>
                </a:solidFill>
                <a:latin typeface="Arial Narrow" pitchFamily="34" charset="0"/>
                <a:ea typeface="ＭＳ Ｐゴシック" pitchFamily="-105" charset="-128"/>
                <a:cs typeface="Arial Narrow" pitchFamily="34" charset="0"/>
              </a:rPr>
              <a:t>Use your Visa© debit card to pay providers.</a:t>
            </a:r>
          </a:p>
        </p:txBody>
      </p:sp>
      <p:grpSp>
        <p:nvGrpSpPr>
          <p:cNvPr id="21" name="Group 20"/>
          <p:cNvGrpSpPr/>
          <p:nvPr/>
        </p:nvGrpSpPr>
        <p:grpSpPr>
          <a:xfrm>
            <a:off x="508674" y="3378742"/>
            <a:ext cx="1326400" cy="2477680"/>
            <a:chOff x="4135091" y="3349684"/>
            <a:chExt cx="1109858" cy="2170253"/>
          </a:xfrm>
        </p:grpSpPr>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l="26999" t="6415" r="29241" b="8017"/>
            <a:stretch/>
          </p:blipFill>
          <p:spPr>
            <a:xfrm>
              <a:off x="4135091" y="3349684"/>
              <a:ext cx="1109858" cy="2170253"/>
            </a:xfrm>
            <a:prstGeom prst="rect">
              <a:avLst/>
            </a:prstGeom>
            <a:ln>
              <a:noFill/>
            </a:ln>
            <a:effectLst>
              <a:outerShdw blurRad="292100" dist="139700" dir="2700000" algn="tl" rotWithShape="0">
                <a:srgbClr val="333333">
                  <a:alpha val="65000"/>
                </a:srgbClr>
              </a:outerShdw>
            </a:effectLst>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49271" y="3646197"/>
              <a:ext cx="874057" cy="1554655"/>
            </a:xfrm>
            <a:prstGeom prst="rect">
              <a:avLst/>
            </a:prstGeom>
            <a:ln>
              <a:noFill/>
            </a:ln>
            <a:effectLst>
              <a:outerShdw blurRad="292100" dist="139700" dir="2700000" algn="tl" rotWithShape="0">
                <a:srgbClr val="333333">
                  <a:alpha val="65000"/>
                </a:srgbClr>
              </a:outerShdw>
            </a:effectLst>
          </p:spPr>
        </p:pic>
      </p:grpSp>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35074" y="3895477"/>
            <a:ext cx="1923493" cy="12785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807148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9FB3F1F-94E9-4DB3-92D3-3C49229BA3E4}"/>
              </a:ext>
            </a:extLst>
          </p:cNvPr>
          <p:cNvSpPr>
            <a:spLocks noGrp="1"/>
          </p:cNvSpPr>
          <p:nvPr>
            <p:ph type="ftr" sz="quarter" idx="10"/>
          </p:nvPr>
        </p:nvSpPr>
        <p:spPr/>
        <p:txBody>
          <a:bodyPr/>
          <a:lstStyle/>
          <a:p>
            <a:r>
              <a:rPr lang="en-US" dirty="0"/>
              <a:t>Proprietary and confidential</a:t>
            </a:r>
          </a:p>
        </p:txBody>
      </p:sp>
      <p:sp>
        <p:nvSpPr>
          <p:cNvPr id="3" name="Slide Number Placeholder 2">
            <a:extLst>
              <a:ext uri="{FF2B5EF4-FFF2-40B4-BE49-F238E27FC236}">
                <a16:creationId xmlns:a16="http://schemas.microsoft.com/office/drawing/2014/main" id="{284037C9-514F-42D9-BCDA-95CE5AE4269C}"/>
              </a:ext>
            </a:extLst>
          </p:cNvPr>
          <p:cNvSpPr>
            <a:spLocks noGrp="1"/>
          </p:cNvSpPr>
          <p:nvPr>
            <p:ph type="sldNum" sz="quarter" idx="11"/>
          </p:nvPr>
        </p:nvSpPr>
        <p:spPr/>
        <p:txBody>
          <a:bodyPr/>
          <a:lstStyle/>
          <a:p>
            <a:fld id="{96906BDF-8463-0846-9074-3D440CD7DCF1}" type="slidenum">
              <a:rPr lang="en-US" smtClean="0"/>
              <a:pPr/>
              <a:t>17</a:t>
            </a:fld>
            <a:endParaRPr lang="en-US" dirty="0"/>
          </a:p>
        </p:txBody>
      </p:sp>
      <p:sp>
        <p:nvSpPr>
          <p:cNvPr id="4" name="Content Placeholder 3">
            <a:extLst>
              <a:ext uri="{FF2B5EF4-FFF2-40B4-BE49-F238E27FC236}">
                <a16:creationId xmlns:a16="http://schemas.microsoft.com/office/drawing/2014/main" id="{DF29881C-0275-4170-BC6A-857AF5D9359A}"/>
              </a:ext>
            </a:extLst>
          </p:cNvPr>
          <p:cNvSpPr>
            <a:spLocks noGrp="1"/>
          </p:cNvSpPr>
          <p:nvPr>
            <p:ph sz="quarter" idx="12"/>
          </p:nvPr>
        </p:nvSpPr>
        <p:spPr>
          <a:xfrm>
            <a:off x="291689" y="436636"/>
            <a:ext cx="8435452" cy="616997"/>
          </a:xfrm>
        </p:spPr>
        <p:txBody>
          <a:bodyPr/>
          <a:lstStyle/>
          <a:p>
            <a:r>
              <a:rPr lang="en-US" sz="3600" dirty="0"/>
              <a:t>Manage your account on the new mobile app</a:t>
            </a:r>
          </a:p>
        </p:txBody>
      </p:sp>
      <p:sp>
        <p:nvSpPr>
          <p:cNvPr id="21" name="Content Placeholder 20"/>
          <p:cNvSpPr>
            <a:spLocks noGrp="1"/>
          </p:cNvSpPr>
          <p:nvPr>
            <p:ph sz="quarter" idx="16"/>
          </p:nvPr>
        </p:nvSpPr>
        <p:spPr>
          <a:xfrm>
            <a:off x="5165709" y="2273092"/>
            <a:ext cx="3968506" cy="1877758"/>
          </a:xfrm>
        </p:spPr>
        <p:txBody>
          <a:bodyPr/>
          <a:lstStyle/>
          <a:p>
            <a:pPr marL="251460" lvl="0" indent="-251460" defTabSz="914400" eaLnBrk="0" fontAlgn="base" hangingPunct="0">
              <a:spcBef>
                <a:spcPts val="600"/>
              </a:spcBef>
              <a:spcAft>
                <a:spcPct val="0"/>
              </a:spcAft>
              <a:buSzPct val="100000"/>
              <a:buFont typeface="Arial" charset="0"/>
              <a:buChar char="•"/>
              <a:defRPr/>
            </a:pPr>
            <a:r>
              <a:rPr lang="en-US" sz="2200" kern="0" dirty="0">
                <a:latin typeface="Arial Narrow" pitchFamily="34" charset="0"/>
                <a:ea typeface="ＭＳ Ｐゴシック" pitchFamily="-105" charset="-128"/>
                <a:cs typeface="Arial Narrow" pitchFamily="34" charset="0"/>
              </a:rPr>
              <a:t>View account activity and check balances</a:t>
            </a:r>
          </a:p>
          <a:p>
            <a:pPr marL="251460" lvl="0" indent="-251460" defTabSz="914400" eaLnBrk="0" fontAlgn="base" hangingPunct="0">
              <a:spcBef>
                <a:spcPts val="600"/>
              </a:spcBef>
              <a:spcAft>
                <a:spcPct val="0"/>
              </a:spcAft>
              <a:buSzPct val="100000"/>
              <a:buFont typeface="Arial" charset="0"/>
              <a:buChar char="•"/>
              <a:defRPr/>
            </a:pPr>
            <a:r>
              <a:rPr lang="en-US" sz="2200" kern="0" dirty="0">
                <a:latin typeface="Arial Narrow" pitchFamily="34" charset="0"/>
                <a:ea typeface="ＭＳ Ｐゴシック" pitchFamily="-105" charset="-128"/>
                <a:cs typeface="Arial Narrow" pitchFamily="34" charset="0"/>
              </a:rPr>
              <a:t>Get forms and upload receipts</a:t>
            </a:r>
          </a:p>
          <a:p>
            <a:pPr marL="251460" indent="-251460" defTabSz="914400" eaLnBrk="0" fontAlgn="base" hangingPunct="0">
              <a:spcBef>
                <a:spcPts val="600"/>
              </a:spcBef>
              <a:spcAft>
                <a:spcPct val="0"/>
              </a:spcAft>
              <a:buSzPct val="100000"/>
              <a:buFont typeface="Arial" charset="0"/>
              <a:buChar char="•"/>
              <a:defRPr/>
            </a:pPr>
            <a:r>
              <a:rPr lang="en-US" sz="2200" kern="0" dirty="0">
                <a:latin typeface="Arial Narrow" pitchFamily="34" charset="0"/>
                <a:ea typeface="ＭＳ Ｐゴシック" pitchFamily="-105" charset="-128"/>
                <a:cs typeface="Arial Narrow" pitchFamily="34" charset="0"/>
              </a:rPr>
              <a:t>Request additional debit cards</a:t>
            </a:r>
          </a:p>
          <a:p>
            <a:pPr marL="251460" indent="-251460" defTabSz="914400" eaLnBrk="0" fontAlgn="base" hangingPunct="0">
              <a:spcBef>
                <a:spcPts val="600"/>
              </a:spcBef>
              <a:spcAft>
                <a:spcPct val="0"/>
              </a:spcAft>
              <a:buSzPct val="100000"/>
              <a:buFont typeface="Arial" charset="0"/>
              <a:buChar char="•"/>
              <a:defRPr/>
            </a:pPr>
            <a:r>
              <a:rPr lang="en-US" sz="2200" kern="0" dirty="0">
                <a:latin typeface="Arial Narrow" pitchFamily="34" charset="0"/>
                <a:ea typeface="ＭＳ Ｐゴシック" pitchFamily="-105" charset="-128"/>
                <a:cs typeface="Arial Narrow" pitchFamily="34" charset="0"/>
              </a:rPr>
              <a:t>View and manage  investments over $1,000</a:t>
            </a:r>
          </a:p>
          <a:p>
            <a:pPr marL="251460" indent="-251460" defTabSz="914400" eaLnBrk="0" fontAlgn="base" hangingPunct="0">
              <a:spcBef>
                <a:spcPts val="600"/>
              </a:spcBef>
              <a:spcAft>
                <a:spcPct val="0"/>
              </a:spcAft>
              <a:buSzPct val="100000"/>
              <a:buFont typeface="Arial" charset="0"/>
              <a:buChar char="•"/>
              <a:defRPr/>
            </a:pPr>
            <a:endParaRPr lang="en-US" sz="1800" kern="0" dirty="0">
              <a:latin typeface="Arial Narrow" pitchFamily="34" charset="0"/>
              <a:ea typeface="ＭＳ Ｐゴシック" pitchFamily="-105" charset="-128"/>
              <a:cs typeface="Arial Narrow" pitchFamily="34" charset="0"/>
            </a:endParaRPr>
          </a:p>
        </p:txBody>
      </p:sp>
      <p:pic>
        <p:nvPicPr>
          <p:cNvPr id="25" name="Picture 24"/>
          <p:cNvPicPr>
            <a:picLocks noChangeAspect="1"/>
          </p:cNvPicPr>
          <p:nvPr/>
        </p:nvPicPr>
        <p:blipFill rotWithShape="1">
          <a:blip r:embed="rId2">
            <a:extLst>
              <a:ext uri="{28A0092B-C50C-407E-A947-70E740481C1C}">
                <a14:useLocalDpi xmlns:a14="http://schemas.microsoft.com/office/drawing/2010/main" val="0"/>
              </a:ext>
            </a:extLst>
          </a:blip>
          <a:srcRect l="-823" b="20458"/>
          <a:stretch/>
        </p:blipFill>
        <p:spPr>
          <a:xfrm>
            <a:off x="1104153" y="2192338"/>
            <a:ext cx="1394446" cy="2481859"/>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2213" y="2192338"/>
            <a:ext cx="1395348" cy="2481859"/>
          </a:xfrm>
          <a:prstGeom prst="rect">
            <a:avLst/>
          </a:prstGeom>
        </p:spPr>
      </p:pic>
    </p:spTree>
    <p:extLst>
      <p:ext uri="{BB962C8B-B14F-4D97-AF65-F5344CB8AC3E}">
        <p14:creationId xmlns:p14="http://schemas.microsoft.com/office/powerpoint/2010/main" val="26092605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6479AD8-C054-402E-8696-4352549CB64C}"/>
              </a:ext>
            </a:extLst>
          </p:cNvPr>
          <p:cNvSpPr>
            <a:spLocks noGrp="1"/>
          </p:cNvSpPr>
          <p:nvPr>
            <p:ph type="ftr" sz="quarter" idx="10"/>
          </p:nvPr>
        </p:nvSpPr>
        <p:spPr/>
        <p:txBody>
          <a:bodyPr/>
          <a:lstStyle/>
          <a:p>
            <a:r>
              <a:rPr lang="en-US" dirty="0"/>
              <a:t>Proprietary and confidential</a:t>
            </a:r>
          </a:p>
        </p:txBody>
      </p:sp>
      <p:sp>
        <p:nvSpPr>
          <p:cNvPr id="3" name="Slide Number Placeholder 2">
            <a:extLst>
              <a:ext uri="{FF2B5EF4-FFF2-40B4-BE49-F238E27FC236}">
                <a16:creationId xmlns:a16="http://schemas.microsoft.com/office/drawing/2014/main" id="{74E60B7A-D9FD-426D-9C71-5E2DAFB1F436}"/>
              </a:ext>
            </a:extLst>
          </p:cNvPr>
          <p:cNvSpPr>
            <a:spLocks noGrp="1"/>
          </p:cNvSpPr>
          <p:nvPr>
            <p:ph type="sldNum" sz="quarter" idx="11"/>
          </p:nvPr>
        </p:nvSpPr>
        <p:spPr/>
        <p:txBody>
          <a:bodyPr/>
          <a:lstStyle/>
          <a:p>
            <a:fld id="{96906BDF-8463-0846-9074-3D440CD7DCF1}" type="slidenum">
              <a:rPr lang="en-US" smtClean="0"/>
              <a:pPr/>
              <a:t>18</a:t>
            </a:fld>
            <a:endParaRPr lang="en-US" dirty="0"/>
          </a:p>
        </p:txBody>
      </p:sp>
      <p:sp>
        <p:nvSpPr>
          <p:cNvPr id="11" name="Rectangle 10"/>
          <p:cNvSpPr/>
          <p:nvPr/>
        </p:nvSpPr>
        <p:spPr>
          <a:xfrm>
            <a:off x="0" y="1855694"/>
            <a:ext cx="9144000" cy="3025587"/>
          </a:xfrm>
          <a:prstGeom prst="rect">
            <a:avLst/>
          </a:prstGeom>
          <a:solidFill>
            <a:srgbClr val="6CA4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ontent Placeholder 3">
            <a:extLst>
              <a:ext uri="{FF2B5EF4-FFF2-40B4-BE49-F238E27FC236}">
                <a16:creationId xmlns:a16="http://schemas.microsoft.com/office/drawing/2014/main" id="{F5DA4245-91E7-4F43-8AC8-7C159CD5F68B}"/>
              </a:ext>
            </a:extLst>
          </p:cNvPr>
          <p:cNvSpPr txBox="1">
            <a:spLocks/>
          </p:cNvSpPr>
          <p:nvPr/>
        </p:nvSpPr>
        <p:spPr>
          <a:xfrm>
            <a:off x="689721" y="2547097"/>
            <a:ext cx="3196478" cy="616997"/>
          </a:xfrm>
          <a:prstGeom prst="rect">
            <a:avLst/>
          </a:prstGeom>
        </p:spPr>
        <p:txBody>
          <a:bodyPr/>
          <a:lstStyle>
            <a:lvl1pPr marL="0" indent="0" algn="l" defTabSz="457200" rtl="0" eaLnBrk="1" latinLnBrk="0" hangingPunct="1">
              <a:spcBef>
                <a:spcPct val="20000"/>
              </a:spcBef>
              <a:buFont typeface="Arial"/>
              <a:buNone/>
              <a:defRPr sz="4000" kern="1200">
                <a:solidFill>
                  <a:srgbClr val="2D3A5C"/>
                </a:solidFill>
                <a:latin typeface="Arial Narrow" charset="0"/>
                <a:ea typeface="Arial Narrow" charset="0"/>
                <a:cs typeface="Arial Narrow" charset="0"/>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600">
                <a:solidFill>
                  <a:schemeClr val="bg1"/>
                </a:solidFill>
              </a:rPr>
              <a:t>Let’s get started</a:t>
            </a:r>
            <a:endParaRPr lang="en-US" sz="3600" dirty="0">
              <a:solidFill>
                <a:schemeClr val="bg1"/>
              </a:solidFill>
            </a:endParaRPr>
          </a:p>
        </p:txBody>
      </p:sp>
      <p:sp>
        <p:nvSpPr>
          <p:cNvPr id="13" name="Content Placeholder 4">
            <a:extLst>
              <a:ext uri="{FF2B5EF4-FFF2-40B4-BE49-F238E27FC236}">
                <a16:creationId xmlns:a16="http://schemas.microsoft.com/office/drawing/2014/main" id="{87510D53-6D2A-4CDE-8916-B8E94EA2D52E}"/>
              </a:ext>
            </a:extLst>
          </p:cNvPr>
          <p:cNvSpPr txBox="1">
            <a:spLocks/>
          </p:cNvSpPr>
          <p:nvPr/>
        </p:nvSpPr>
        <p:spPr>
          <a:xfrm>
            <a:off x="673179" y="3329620"/>
            <a:ext cx="2637928" cy="1547499"/>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a:solidFill>
                  <a:schemeClr val="bg1"/>
                </a:solidFill>
                <a:latin typeface="Arial Narrow" panose="020B0606020202030204" pitchFamily="34" charset="0"/>
              </a:rPr>
              <a:t>Our expert service team is ready to help.</a:t>
            </a:r>
            <a:endParaRPr lang="en-US" sz="2400" dirty="0">
              <a:solidFill>
                <a:schemeClr val="bg1"/>
              </a:solidFill>
              <a:latin typeface="Arial Narrow" panose="020B0606020202030204" pitchFamily="34" charset="0"/>
            </a:endParaRPr>
          </a:p>
        </p:txBody>
      </p:sp>
      <p:sp>
        <p:nvSpPr>
          <p:cNvPr id="14" name="TextBox 13">
            <a:extLst>
              <a:ext uri="{FF2B5EF4-FFF2-40B4-BE49-F238E27FC236}">
                <a16:creationId xmlns:a16="http://schemas.microsoft.com/office/drawing/2014/main" id="{BC170CB6-95D0-459E-A1E1-CEAC2FE1C5D1}"/>
              </a:ext>
            </a:extLst>
          </p:cNvPr>
          <p:cNvSpPr txBox="1"/>
          <p:nvPr/>
        </p:nvSpPr>
        <p:spPr>
          <a:xfrm>
            <a:off x="6522350" y="3805517"/>
            <a:ext cx="2691001" cy="430887"/>
          </a:xfrm>
          <a:prstGeom prst="rect">
            <a:avLst/>
          </a:prstGeom>
          <a:noFill/>
        </p:spPr>
        <p:txBody>
          <a:bodyPr wrap="square" rtlCol="0">
            <a:spAutoFit/>
          </a:bodyPr>
          <a:lstStyle/>
          <a:p>
            <a:r>
              <a:rPr lang="en-US" sz="2200">
                <a:solidFill>
                  <a:schemeClr val="bg1"/>
                </a:solidFill>
                <a:latin typeface="Arial Narrow" pitchFamily="34" charset="0"/>
                <a:ea typeface="ＭＳ Ｐゴシック" pitchFamily="-105" charset="-128"/>
                <a:cs typeface="Arial Narrow" pitchFamily="34" charset="0"/>
              </a:rPr>
              <a:t>SelectAccount.com</a:t>
            </a:r>
            <a:endParaRPr lang="en-US" sz="2200" dirty="0">
              <a:solidFill>
                <a:schemeClr val="bg1"/>
              </a:solidFill>
              <a:latin typeface="Arial Narrow" pitchFamily="34" charset="0"/>
              <a:ea typeface="ＭＳ Ｐゴシック" pitchFamily="-105" charset="-128"/>
              <a:cs typeface="Arial Narrow" pitchFamily="34" charset="0"/>
            </a:endParaRPr>
          </a:p>
        </p:txBody>
      </p:sp>
      <p:sp>
        <p:nvSpPr>
          <p:cNvPr id="15" name="Rectangle 14"/>
          <p:cNvSpPr/>
          <p:nvPr/>
        </p:nvSpPr>
        <p:spPr>
          <a:xfrm>
            <a:off x="6522350" y="2395146"/>
            <a:ext cx="1933524" cy="984885"/>
          </a:xfrm>
          <a:prstGeom prst="rect">
            <a:avLst/>
          </a:prstGeom>
        </p:spPr>
        <p:txBody>
          <a:bodyPr wrap="square">
            <a:spAutoFit/>
          </a:bodyPr>
          <a:lstStyle/>
          <a:p>
            <a:r>
              <a:rPr lang="en-US" sz="2200" dirty="0">
                <a:solidFill>
                  <a:schemeClr val="bg1"/>
                </a:solidFill>
                <a:latin typeface="Arial Narrow" pitchFamily="34" charset="0"/>
                <a:ea typeface="ＭＳ Ｐゴシック" pitchFamily="-105" charset="-128"/>
                <a:cs typeface="Arial Narrow" pitchFamily="34" charset="0"/>
              </a:rPr>
              <a:t>800-859-2144 </a:t>
            </a:r>
          </a:p>
          <a:p>
            <a:r>
              <a:rPr lang="en-US" dirty="0">
                <a:solidFill>
                  <a:schemeClr val="bg1"/>
                </a:solidFill>
                <a:latin typeface="Arial Narrow" pitchFamily="34" charset="0"/>
                <a:ea typeface="ＭＳ Ｐゴシック" pitchFamily="-105" charset="-128"/>
                <a:cs typeface="Arial Narrow" pitchFamily="34" charset="0"/>
              </a:rPr>
              <a:t>Monday thru Friday</a:t>
            </a:r>
            <a:r>
              <a:rPr lang="en-US" b="1" dirty="0">
                <a:solidFill>
                  <a:schemeClr val="bg1"/>
                </a:solidFill>
                <a:latin typeface="Arial Narrow" pitchFamily="34" charset="0"/>
                <a:ea typeface="ＭＳ Ｐゴシック" pitchFamily="-105" charset="-128"/>
                <a:cs typeface="Arial Narrow" pitchFamily="34" charset="0"/>
              </a:rPr>
              <a:t> </a:t>
            </a:r>
            <a:r>
              <a:rPr lang="en-US" dirty="0">
                <a:solidFill>
                  <a:schemeClr val="bg1"/>
                </a:solidFill>
                <a:latin typeface="Arial Narrow" pitchFamily="34" charset="0"/>
                <a:ea typeface="ＭＳ Ｐゴシック" pitchFamily="-105" charset="-128"/>
                <a:cs typeface="Arial Narrow" pitchFamily="34" charset="0"/>
              </a:rPr>
              <a:t>7 a.m. to 8 p.m. CST</a:t>
            </a: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8990" y="2544688"/>
            <a:ext cx="682388" cy="685800"/>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2437" y="3671252"/>
            <a:ext cx="685800" cy="685800"/>
          </a:xfrm>
          <a:prstGeom prst="rect">
            <a:avLst/>
          </a:prstGeom>
        </p:spPr>
      </p:pic>
      <p:cxnSp>
        <p:nvCxnSpPr>
          <p:cNvPr id="18" name="Straight Connector 17"/>
          <p:cNvCxnSpPr/>
          <p:nvPr/>
        </p:nvCxnSpPr>
        <p:spPr>
          <a:xfrm>
            <a:off x="4555863" y="2436068"/>
            <a:ext cx="0" cy="1920984"/>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453318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30496A8-4731-4CB1-A7FD-ED3F5DFC31AF}"/>
              </a:ext>
            </a:extLst>
          </p:cNvPr>
          <p:cNvSpPr>
            <a:spLocks noGrp="1"/>
          </p:cNvSpPr>
          <p:nvPr>
            <p:ph type="ftr" sz="quarter" idx="10"/>
          </p:nvPr>
        </p:nvSpPr>
        <p:spPr/>
        <p:txBody>
          <a:bodyPr/>
          <a:lstStyle/>
          <a:p>
            <a:r>
              <a:rPr lang="en-US" dirty="0"/>
              <a:t>Proprietary and confidential</a:t>
            </a:r>
          </a:p>
        </p:txBody>
      </p:sp>
      <p:sp>
        <p:nvSpPr>
          <p:cNvPr id="3" name="Slide Number Placeholder 2">
            <a:extLst>
              <a:ext uri="{FF2B5EF4-FFF2-40B4-BE49-F238E27FC236}">
                <a16:creationId xmlns:a16="http://schemas.microsoft.com/office/drawing/2014/main" id="{2E38F4EF-0807-4AB9-A486-9B6BEBAE2D0E}"/>
              </a:ext>
            </a:extLst>
          </p:cNvPr>
          <p:cNvSpPr>
            <a:spLocks noGrp="1"/>
          </p:cNvSpPr>
          <p:nvPr>
            <p:ph type="sldNum" sz="quarter" idx="11"/>
          </p:nvPr>
        </p:nvSpPr>
        <p:spPr/>
        <p:txBody>
          <a:bodyPr/>
          <a:lstStyle/>
          <a:p>
            <a:fld id="{96906BDF-8463-0846-9074-3D440CD7DCF1}" type="slidenum">
              <a:rPr lang="en-US" smtClean="0"/>
              <a:pPr/>
              <a:t>19</a:t>
            </a:fld>
            <a:endParaRPr lang="en-US" dirty="0"/>
          </a:p>
        </p:txBody>
      </p:sp>
      <p:sp>
        <p:nvSpPr>
          <p:cNvPr id="4" name="Content Placeholder 3">
            <a:extLst>
              <a:ext uri="{FF2B5EF4-FFF2-40B4-BE49-F238E27FC236}">
                <a16:creationId xmlns:a16="http://schemas.microsoft.com/office/drawing/2014/main" id="{6E4809AA-7F9B-4B94-8BCC-D87E8C429D5A}"/>
              </a:ext>
            </a:extLst>
          </p:cNvPr>
          <p:cNvSpPr>
            <a:spLocks noGrp="1"/>
          </p:cNvSpPr>
          <p:nvPr>
            <p:ph sz="quarter" idx="12"/>
          </p:nvPr>
        </p:nvSpPr>
        <p:spPr/>
        <p:txBody>
          <a:bodyPr/>
          <a:lstStyle/>
          <a:p>
            <a:r>
              <a:rPr lang="en-US"/>
              <a:t>Thank you</a:t>
            </a:r>
            <a:r>
              <a:rPr lang="en-US" dirty="0"/>
              <a:t>!</a:t>
            </a:r>
          </a:p>
        </p:txBody>
      </p:sp>
    </p:spTree>
    <p:extLst>
      <p:ext uri="{BB962C8B-B14F-4D97-AF65-F5344CB8AC3E}">
        <p14:creationId xmlns:p14="http://schemas.microsoft.com/office/powerpoint/2010/main" val="30685698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9380C62-4673-477B-AFE9-5A1A269CCB56}"/>
              </a:ext>
            </a:extLst>
          </p:cNvPr>
          <p:cNvSpPr>
            <a:spLocks noGrp="1"/>
          </p:cNvSpPr>
          <p:nvPr>
            <p:ph type="ftr" sz="quarter" idx="10"/>
          </p:nvPr>
        </p:nvSpPr>
        <p:spPr/>
        <p:txBody>
          <a:bodyPr/>
          <a:lstStyle/>
          <a:p>
            <a:r>
              <a:rPr lang="en-US"/>
              <a:t>Proprietary and confidential</a:t>
            </a:r>
            <a:endParaRPr lang="en-US" dirty="0"/>
          </a:p>
        </p:txBody>
      </p:sp>
      <p:sp>
        <p:nvSpPr>
          <p:cNvPr id="3" name="Slide Number Placeholder 2">
            <a:extLst>
              <a:ext uri="{FF2B5EF4-FFF2-40B4-BE49-F238E27FC236}">
                <a16:creationId xmlns:a16="http://schemas.microsoft.com/office/drawing/2014/main" id="{92DC5714-496E-4F7B-9DAF-19E9D12F055D}"/>
              </a:ext>
            </a:extLst>
          </p:cNvPr>
          <p:cNvSpPr>
            <a:spLocks noGrp="1"/>
          </p:cNvSpPr>
          <p:nvPr>
            <p:ph type="sldNum" sz="quarter" idx="11"/>
          </p:nvPr>
        </p:nvSpPr>
        <p:spPr/>
        <p:txBody>
          <a:bodyPr/>
          <a:lstStyle/>
          <a:p>
            <a:fld id="{96906BDF-8463-0846-9074-3D440CD7DCF1}" type="slidenum">
              <a:rPr lang="en-US" smtClean="0"/>
              <a:pPr/>
              <a:t>2</a:t>
            </a:fld>
            <a:endParaRPr lang="en-US" dirty="0"/>
          </a:p>
        </p:txBody>
      </p:sp>
      <p:sp>
        <p:nvSpPr>
          <p:cNvPr id="4" name="Content Placeholder 3">
            <a:extLst>
              <a:ext uri="{FF2B5EF4-FFF2-40B4-BE49-F238E27FC236}">
                <a16:creationId xmlns:a16="http://schemas.microsoft.com/office/drawing/2014/main" id="{4A37ED40-8EE5-4D7A-B1D8-E300ABF7A8F4}"/>
              </a:ext>
            </a:extLst>
          </p:cNvPr>
          <p:cNvSpPr>
            <a:spLocks noGrp="1"/>
          </p:cNvSpPr>
          <p:nvPr>
            <p:ph sz="quarter" idx="12"/>
          </p:nvPr>
        </p:nvSpPr>
        <p:spPr>
          <a:xfrm>
            <a:off x="291689" y="246603"/>
            <a:ext cx="5336754" cy="616997"/>
          </a:xfrm>
        </p:spPr>
        <p:txBody>
          <a:bodyPr/>
          <a:lstStyle/>
          <a:p>
            <a:r>
              <a:rPr lang="en-US" dirty="0"/>
              <a:t>Your Health Savings Account (HSA)</a:t>
            </a:r>
          </a:p>
          <a:p>
            <a:endParaRPr lang="en-US" dirty="0"/>
          </a:p>
        </p:txBody>
      </p:sp>
      <p:sp>
        <p:nvSpPr>
          <p:cNvPr id="5" name="Content Placeholder 4">
            <a:extLst>
              <a:ext uri="{FF2B5EF4-FFF2-40B4-BE49-F238E27FC236}">
                <a16:creationId xmlns:a16="http://schemas.microsoft.com/office/drawing/2014/main" id="{9C8962A3-5F14-4DE5-A7F6-144DB8C15B15}"/>
              </a:ext>
            </a:extLst>
          </p:cNvPr>
          <p:cNvSpPr>
            <a:spLocks noGrp="1"/>
          </p:cNvSpPr>
          <p:nvPr>
            <p:ph sz="quarter" idx="14"/>
          </p:nvPr>
        </p:nvSpPr>
        <p:spPr>
          <a:xfrm>
            <a:off x="534382" y="2253094"/>
            <a:ext cx="5014162" cy="3120191"/>
          </a:xfrm>
        </p:spPr>
        <p:txBody>
          <a:bodyPr/>
          <a:lstStyle/>
          <a:p>
            <a:r>
              <a:rPr lang="en-US" sz="1800" dirty="0"/>
              <a:t>Expense account you own that works with your HSA-qualified health plan</a:t>
            </a:r>
          </a:p>
          <a:p>
            <a:r>
              <a:rPr lang="en-US" sz="1800" dirty="0"/>
              <a:t>Set aside a portion of pretax payroll</a:t>
            </a:r>
          </a:p>
          <a:p>
            <a:r>
              <a:rPr lang="en-US" sz="1800" dirty="0"/>
              <a:t>No taxes on money you put in or take out to pay for qualified medical expenses</a:t>
            </a:r>
          </a:p>
          <a:p>
            <a:r>
              <a:rPr lang="en-US" sz="1800" dirty="0"/>
              <a:t>Interest earned is tax-free</a:t>
            </a:r>
          </a:p>
          <a:p>
            <a:r>
              <a:rPr lang="en-US" sz="1800" dirty="0"/>
              <a:t>No “use it or lose it”; unused money rolls to next year</a:t>
            </a:r>
          </a:p>
          <a:p>
            <a:r>
              <a:rPr lang="en-US" sz="1800" dirty="0"/>
              <a:t>Always your money, even if you change jobs or retire</a:t>
            </a:r>
          </a:p>
          <a:p>
            <a:r>
              <a:rPr lang="en-US" sz="1800" dirty="0"/>
              <a:t>Can save 10% to 40% on medical care and treatment costs, depending on tax bracket</a:t>
            </a:r>
            <a:r>
              <a:rPr lang="en-US" sz="1800" baseline="30000" dirty="0"/>
              <a:t>1</a:t>
            </a:r>
          </a:p>
          <a:p>
            <a:endParaRPr lang="en-US" dirty="0"/>
          </a:p>
          <a:p>
            <a:endParaRPr lang="en-US" dirty="0"/>
          </a:p>
        </p:txBody>
      </p:sp>
      <p:sp>
        <p:nvSpPr>
          <p:cNvPr id="6" name="Content Placeholder 5">
            <a:extLst>
              <a:ext uri="{FF2B5EF4-FFF2-40B4-BE49-F238E27FC236}">
                <a16:creationId xmlns:a16="http://schemas.microsoft.com/office/drawing/2014/main" id="{3B57F393-4445-40B7-918B-1DFF87CB6388}"/>
              </a:ext>
            </a:extLst>
          </p:cNvPr>
          <p:cNvSpPr>
            <a:spLocks noGrp="1"/>
          </p:cNvSpPr>
          <p:nvPr>
            <p:ph sz="quarter" idx="15"/>
          </p:nvPr>
        </p:nvSpPr>
        <p:spPr/>
        <p:txBody>
          <a:bodyPr/>
          <a:lstStyle/>
          <a:p>
            <a:r>
              <a:rPr lang="en-US" b="1" dirty="0"/>
              <a:t>A financial account you own.</a:t>
            </a:r>
          </a:p>
        </p:txBody>
      </p:sp>
      <p:sp>
        <p:nvSpPr>
          <p:cNvPr id="7" name="Content Placeholder 4">
            <a:extLst>
              <a:ext uri="{FF2B5EF4-FFF2-40B4-BE49-F238E27FC236}">
                <a16:creationId xmlns:a16="http://schemas.microsoft.com/office/drawing/2014/main" id="{B9A5E0DB-2AD8-4DF1-8D40-BB22550A2018}"/>
              </a:ext>
            </a:extLst>
          </p:cNvPr>
          <p:cNvSpPr txBox="1">
            <a:spLocks/>
          </p:cNvSpPr>
          <p:nvPr/>
        </p:nvSpPr>
        <p:spPr>
          <a:xfrm>
            <a:off x="534382" y="5933074"/>
            <a:ext cx="4437668" cy="292074"/>
          </a:xfrm>
          <a:prstGeom prst="rect">
            <a:avLst/>
          </a:prstGeom>
        </p:spPr>
        <p:txBody>
          <a:bodyPr/>
          <a:lstStyle>
            <a:lvl1pPr marL="164592" marR="0" indent="-164592" algn="l" defTabSz="457200" rtl="0" eaLnBrk="1" fontAlgn="auto" latinLnBrk="0" hangingPunct="1">
              <a:lnSpc>
                <a:spcPct val="100000"/>
              </a:lnSpc>
              <a:spcBef>
                <a:spcPts val="1032"/>
              </a:spcBef>
              <a:spcAft>
                <a:spcPts val="0"/>
              </a:spcAft>
              <a:buClr>
                <a:schemeClr val="bg1">
                  <a:lumMod val="65000"/>
                </a:schemeClr>
              </a:buClr>
              <a:buSzPct val="110000"/>
              <a:buFont typeface="Arial" charset="0"/>
              <a:buChar char="•"/>
              <a:tabLst/>
              <a:defRPr sz="1600" kern="1200">
                <a:solidFill>
                  <a:schemeClr val="tx1">
                    <a:lumMod val="75000"/>
                    <a:lumOff val="25000"/>
                  </a:schemeClr>
                </a:solidFill>
                <a:latin typeface="Arial Narrow" charset="0"/>
                <a:ea typeface="Arial Narrow" charset="0"/>
                <a:cs typeface="Arial Narrow" charset="0"/>
              </a:defRPr>
            </a:lvl1pPr>
            <a:lvl2pPr marL="742950" indent="-194310" algn="l" defTabSz="457200" rtl="0" eaLnBrk="1" latinLnBrk="0" hangingPunct="1">
              <a:spcBef>
                <a:spcPts val="984"/>
              </a:spcBef>
              <a:buClr>
                <a:schemeClr val="bg1">
                  <a:lumMod val="65000"/>
                </a:schemeClr>
              </a:buClr>
              <a:buFont typeface="Courier New" charset="0"/>
              <a:buChar char="o"/>
              <a:defRPr sz="1600" kern="1200">
                <a:solidFill>
                  <a:schemeClr val="tx1">
                    <a:lumMod val="75000"/>
                    <a:lumOff val="25000"/>
                  </a:schemeClr>
                </a:solidFill>
                <a:latin typeface="Arial Narrow" charset="0"/>
                <a:ea typeface="Arial Narrow" charset="0"/>
                <a:cs typeface="Arial Narrow" charset="0"/>
              </a:defRPr>
            </a:lvl2pPr>
            <a:lvl3pPr marL="1143000" indent="-228600" algn="l" defTabSz="457200" rtl="0" eaLnBrk="1" latinLnBrk="0" hangingPunct="1">
              <a:spcBef>
                <a:spcPct val="20000"/>
              </a:spcBef>
              <a:buFont typeface=".HelveticaNeueDeskInterface-Regular" charset="-120"/>
              <a:buChar char="−"/>
              <a:defRPr sz="1400" kern="1200">
                <a:solidFill>
                  <a:schemeClr val="tx1">
                    <a:lumMod val="75000"/>
                    <a:lumOff val="25000"/>
                  </a:schemeClr>
                </a:solidFill>
                <a:latin typeface="Arial Narrow" charset="0"/>
                <a:ea typeface="Arial Narrow" charset="0"/>
                <a:cs typeface="Arial Narrow" charset="0"/>
              </a:defRPr>
            </a:lvl3pPr>
            <a:lvl4pPr marL="1600200" indent="-228600" algn="l" defTabSz="457200" rtl="0" eaLnBrk="1" latinLnBrk="0" hangingPunct="1">
              <a:spcBef>
                <a:spcPct val="20000"/>
              </a:spcBef>
              <a:buFont typeface="Arial"/>
              <a:buChar char="–"/>
              <a:defRPr sz="2200" kern="1200">
                <a:solidFill>
                  <a:schemeClr val="tx1"/>
                </a:solidFill>
                <a:latin typeface="Arial Narrow" charset="0"/>
                <a:ea typeface="Arial Narrow" charset="0"/>
                <a:cs typeface="Arial Narrow" charset="0"/>
              </a:defRPr>
            </a:lvl4pPr>
            <a:lvl5pPr marL="2057400" indent="-228600" algn="l" defTabSz="457200" rtl="0" eaLnBrk="1" latinLnBrk="0" hangingPunct="1">
              <a:spcBef>
                <a:spcPct val="20000"/>
              </a:spcBef>
              <a:buFont typeface="Arial"/>
              <a:buChar char="»"/>
              <a:defRPr sz="2200" kern="1200">
                <a:solidFill>
                  <a:schemeClr val="tx1"/>
                </a:solidFill>
                <a:latin typeface="Arial Narrow" charset="0"/>
                <a:ea typeface="Arial Narrow" charset="0"/>
                <a:cs typeface="Arial Narrow"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632"/>
              </a:spcBef>
              <a:buNone/>
            </a:pPr>
            <a:r>
              <a:rPr lang="en-US" sz="1000" dirty="0"/>
              <a:t>.</a:t>
            </a:r>
            <a:r>
              <a:rPr lang="en-US" sz="1000" baseline="30000" dirty="0"/>
              <a:t> 1</a:t>
            </a:r>
            <a:r>
              <a:rPr lang="en-US" sz="1000" dirty="0"/>
              <a:t> Consult a tax advisor for more information</a:t>
            </a:r>
          </a:p>
        </p:txBody>
      </p:sp>
    </p:spTree>
    <p:extLst>
      <p:ext uri="{BB962C8B-B14F-4D97-AF65-F5344CB8AC3E}">
        <p14:creationId xmlns:p14="http://schemas.microsoft.com/office/powerpoint/2010/main" val="2829511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69FD4BC-4548-46E3-926E-BF80D30631BD}"/>
              </a:ext>
            </a:extLst>
          </p:cNvPr>
          <p:cNvSpPr>
            <a:spLocks noGrp="1"/>
          </p:cNvSpPr>
          <p:nvPr>
            <p:ph type="ftr" sz="quarter" idx="10"/>
          </p:nvPr>
        </p:nvSpPr>
        <p:spPr/>
        <p:txBody>
          <a:bodyPr/>
          <a:lstStyle/>
          <a:p>
            <a:r>
              <a:rPr lang="en-US"/>
              <a:t>Proprietary and confidential</a:t>
            </a:r>
            <a:endParaRPr lang="en-US" dirty="0"/>
          </a:p>
        </p:txBody>
      </p:sp>
      <p:sp>
        <p:nvSpPr>
          <p:cNvPr id="3" name="Slide Number Placeholder 2">
            <a:extLst>
              <a:ext uri="{FF2B5EF4-FFF2-40B4-BE49-F238E27FC236}">
                <a16:creationId xmlns:a16="http://schemas.microsoft.com/office/drawing/2014/main" id="{AB69BC46-400A-448B-9D7D-7FA8896AB322}"/>
              </a:ext>
            </a:extLst>
          </p:cNvPr>
          <p:cNvSpPr>
            <a:spLocks noGrp="1"/>
          </p:cNvSpPr>
          <p:nvPr>
            <p:ph type="sldNum" sz="quarter" idx="11"/>
          </p:nvPr>
        </p:nvSpPr>
        <p:spPr/>
        <p:txBody>
          <a:bodyPr/>
          <a:lstStyle/>
          <a:p>
            <a:fld id="{96906BDF-8463-0846-9074-3D440CD7DCF1}" type="slidenum">
              <a:rPr lang="en-US" smtClean="0"/>
              <a:pPr/>
              <a:t>3</a:t>
            </a:fld>
            <a:endParaRPr lang="en-US" dirty="0"/>
          </a:p>
        </p:txBody>
      </p:sp>
      <p:sp>
        <p:nvSpPr>
          <p:cNvPr id="4" name="Content Placeholder 3">
            <a:extLst>
              <a:ext uri="{FF2B5EF4-FFF2-40B4-BE49-F238E27FC236}">
                <a16:creationId xmlns:a16="http://schemas.microsoft.com/office/drawing/2014/main" id="{00FE9125-97AA-44CF-B9C3-CB97B6F03D0D}"/>
              </a:ext>
            </a:extLst>
          </p:cNvPr>
          <p:cNvSpPr>
            <a:spLocks noGrp="1"/>
          </p:cNvSpPr>
          <p:nvPr>
            <p:ph sz="quarter" idx="12"/>
          </p:nvPr>
        </p:nvSpPr>
        <p:spPr/>
        <p:txBody>
          <a:bodyPr/>
          <a:lstStyle/>
          <a:p>
            <a:r>
              <a:rPr lang="en-US" sz="3600" dirty="0"/>
              <a:t>How your HSA works</a:t>
            </a:r>
          </a:p>
          <a:p>
            <a:endParaRPr lang="en-US" dirty="0"/>
          </a:p>
        </p:txBody>
      </p:sp>
      <p:sp>
        <p:nvSpPr>
          <p:cNvPr id="6" name="Content Placeholder 4">
            <a:extLst>
              <a:ext uri="{FF2B5EF4-FFF2-40B4-BE49-F238E27FC236}">
                <a16:creationId xmlns:a16="http://schemas.microsoft.com/office/drawing/2014/main" id="{96B5A3D3-8944-4068-9D28-5A874D2E6343}"/>
              </a:ext>
            </a:extLst>
          </p:cNvPr>
          <p:cNvSpPr>
            <a:spLocks noGrp="1"/>
          </p:cNvSpPr>
          <p:nvPr>
            <p:ph sz="quarter" idx="14"/>
          </p:nvPr>
        </p:nvSpPr>
        <p:spPr>
          <a:xfrm>
            <a:off x="511232" y="1381963"/>
            <a:ext cx="4914878" cy="4290868"/>
          </a:xfrm>
        </p:spPr>
        <p:txBody>
          <a:bodyPr/>
          <a:lstStyle/>
          <a:p>
            <a:r>
              <a:rPr lang="en-US" sz="1800" dirty="0"/>
              <a:t>Enroll in an HSA-qualified health plan </a:t>
            </a:r>
          </a:p>
          <a:p>
            <a:r>
              <a:rPr lang="en-US" sz="1800" dirty="0"/>
              <a:t>Ensure you are not:</a:t>
            </a:r>
          </a:p>
          <a:p>
            <a:pPr lvl="1"/>
            <a:r>
              <a:rPr lang="en-US" sz="1800" dirty="0"/>
              <a:t>A dependent on someone else’s taxes</a:t>
            </a:r>
          </a:p>
          <a:p>
            <a:pPr lvl="1"/>
            <a:r>
              <a:rPr lang="en-US" sz="1800" dirty="0"/>
              <a:t>Have no other health plan coverage</a:t>
            </a:r>
          </a:p>
          <a:p>
            <a:pPr lvl="1"/>
            <a:r>
              <a:rPr lang="en-US" sz="1800" dirty="0"/>
              <a:t>Not enrolled in Medicare</a:t>
            </a:r>
          </a:p>
          <a:p>
            <a:r>
              <a:rPr lang="en-US" sz="1800" dirty="0"/>
              <a:t>Set aside portion of payroll pretax, not more than:</a:t>
            </a:r>
          </a:p>
          <a:p>
            <a:pPr lvl="1"/>
            <a:r>
              <a:rPr lang="en-US" sz="1800" dirty="0"/>
              <a:t>$3,450 for single</a:t>
            </a:r>
          </a:p>
          <a:p>
            <a:pPr lvl="1"/>
            <a:r>
              <a:rPr lang="en-US" sz="1800" dirty="0"/>
              <a:t>$6,900 for family</a:t>
            </a:r>
          </a:p>
          <a:p>
            <a:r>
              <a:rPr lang="en-US" sz="1800" kern="0" dirty="0"/>
              <a:t>Convenient SelectAccount debit card to pay providers</a:t>
            </a:r>
          </a:p>
          <a:p>
            <a:r>
              <a:rPr lang="en-US" sz="1800" kern="0" dirty="0"/>
              <a:t>Submit bills for reimbursement for out-of-pocket</a:t>
            </a:r>
          </a:p>
          <a:p>
            <a:endParaRPr lang="en-US" sz="1800" kern="0" dirty="0"/>
          </a:p>
          <a:p>
            <a:pPr>
              <a:spcBef>
                <a:spcPts val="1400"/>
              </a:spcBef>
            </a:pPr>
            <a:endParaRPr lang="en-US" sz="1400" dirty="0"/>
          </a:p>
        </p:txBody>
      </p:sp>
    </p:spTree>
    <p:extLst>
      <p:ext uri="{BB962C8B-B14F-4D97-AF65-F5344CB8AC3E}">
        <p14:creationId xmlns:p14="http://schemas.microsoft.com/office/powerpoint/2010/main" val="2975179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1B04678-43FE-423D-9424-BFC97028F469}"/>
              </a:ext>
            </a:extLst>
          </p:cNvPr>
          <p:cNvSpPr>
            <a:spLocks noGrp="1"/>
          </p:cNvSpPr>
          <p:nvPr>
            <p:ph type="ftr" sz="quarter" idx="10"/>
          </p:nvPr>
        </p:nvSpPr>
        <p:spPr/>
        <p:txBody>
          <a:bodyPr/>
          <a:lstStyle/>
          <a:p>
            <a:r>
              <a:rPr lang="en-US"/>
              <a:t>Proprietary and confidential</a:t>
            </a:r>
            <a:endParaRPr lang="en-US" dirty="0"/>
          </a:p>
        </p:txBody>
      </p:sp>
      <p:sp>
        <p:nvSpPr>
          <p:cNvPr id="3" name="Slide Number Placeholder 2">
            <a:extLst>
              <a:ext uri="{FF2B5EF4-FFF2-40B4-BE49-F238E27FC236}">
                <a16:creationId xmlns:a16="http://schemas.microsoft.com/office/drawing/2014/main" id="{D43C6B76-128F-432E-B4B5-F0C8847ED8AE}"/>
              </a:ext>
            </a:extLst>
          </p:cNvPr>
          <p:cNvSpPr>
            <a:spLocks noGrp="1"/>
          </p:cNvSpPr>
          <p:nvPr>
            <p:ph type="sldNum" sz="quarter" idx="11"/>
          </p:nvPr>
        </p:nvSpPr>
        <p:spPr/>
        <p:txBody>
          <a:bodyPr/>
          <a:lstStyle/>
          <a:p>
            <a:fld id="{96906BDF-8463-0846-9074-3D440CD7DCF1}" type="slidenum">
              <a:rPr lang="en-US" smtClean="0"/>
              <a:pPr/>
              <a:t>4</a:t>
            </a:fld>
            <a:endParaRPr lang="en-US" dirty="0"/>
          </a:p>
        </p:txBody>
      </p:sp>
      <p:sp>
        <p:nvSpPr>
          <p:cNvPr id="4" name="Content Placeholder 3">
            <a:extLst>
              <a:ext uri="{FF2B5EF4-FFF2-40B4-BE49-F238E27FC236}">
                <a16:creationId xmlns:a16="http://schemas.microsoft.com/office/drawing/2014/main" id="{1DB9583E-246A-4464-86F2-C65777307BC1}"/>
              </a:ext>
            </a:extLst>
          </p:cNvPr>
          <p:cNvSpPr>
            <a:spLocks noGrp="1"/>
          </p:cNvSpPr>
          <p:nvPr>
            <p:ph sz="quarter" idx="12"/>
          </p:nvPr>
        </p:nvSpPr>
        <p:spPr/>
        <p:txBody>
          <a:bodyPr/>
          <a:lstStyle/>
          <a:p>
            <a:r>
              <a:rPr lang="en-US" sz="3600" dirty="0"/>
              <a:t>Meet Molly</a:t>
            </a:r>
          </a:p>
        </p:txBody>
      </p:sp>
      <p:sp>
        <p:nvSpPr>
          <p:cNvPr id="5" name="Content Placeholder 4">
            <a:extLst>
              <a:ext uri="{FF2B5EF4-FFF2-40B4-BE49-F238E27FC236}">
                <a16:creationId xmlns:a16="http://schemas.microsoft.com/office/drawing/2014/main" id="{743F9313-A46E-4330-BC10-DFE561CC78A1}"/>
              </a:ext>
            </a:extLst>
          </p:cNvPr>
          <p:cNvSpPr>
            <a:spLocks noGrp="1"/>
          </p:cNvSpPr>
          <p:nvPr>
            <p:ph sz="quarter" idx="15"/>
          </p:nvPr>
        </p:nvSpPr>
        <p:spPr/>
        <p:txBody>
          <a:bodyPr/>
          <a:lstStyle/>
          <a:p>
            <a:r>
              <a:rPr lang="en-US" sz="2400" b="1" dirty="0"/>
              <a:t>Single professional, no children</a:t>
            </a:r>
          </a:p>
        </p:txBody>
      </p:sp>
      <p:graphicFrame>
        <p:nvGraphicFramePr>
          <p:cNvPr id="6" name="Table 5">
            <a:extLst>
              <a:ext uri="{FF2B5EF4-FFF2-40B4-BE49-F238E27FC236}">
                <a16:creationId xmlns:a16="http://schemas.microsoft.com/office/drawing/2014/main" id="{32B01FC8-B3EA-452B-B3D7-D402DCA82091}"/>
              </a:ext>
            </a:extLst>
          </p:cNvPr>
          <p:cNvGraphicFramePr>
            <a:graphicFrameLocks noGrp="1"/>
          </p:cNvGraphicFramePr>
          <p:nvPr>
            <p:extLst/>
          </p:nvPr>
        </p:nvGraphicFramePr>
        <p:xfrm>
          <a:off x="291689" y="1980670"/>
          <a:ext cx="5274077" cy="2171700"/>
        </p:xfrm>
        <a:graphic>
          <a:graphicData uri="http://schemas.openxmlformats.org/drawingml/2006/table">
            <a:tbl>
              <a:tblPr firstRow="1" bandRow="1">
                <a:tableStyleId>{5C22544A-7EE6-4342-B048-85BDC9FD1C3A}</a:tableStyleId>
              </a:tblPr>
              <a:tblGrid>
                <a:gridCol w="3529894">
                  <a:extLst>
                    <a:ext uri="{9D8B030D-6E8A-4147-A177-3AD203B41FA5}">
                      <a16:colId xmlns:a16="http://schemas.microsoft.com/office/drawing/2014/main" val="20000"/>
                    </a:ext>
                  </a:extLst>
                </a:gridCol>
                <a:gridCol w="1744183">
                  <a:extLst>
                    <a:ext uri="{9D8B030D-6E8A-4147-A177-3AD203B41FA5}">
                      <a16:colId xmlns:a16="http://schemas.microsoft.com/office/drawing/2014/main" val="20002"/>
                    </a:ext>
                  </a:extLst>
                </a:gridCol>
              </a:tblGrid>
              <a:tr h="542925">
                <a:tc>
                  <a:txBody>
                    <a:bodyPr/>
                    <a:lstStyle/>
                    <a:p>
                      <a:r>
                        <a:rPr lang="en-US" sz="2000" b="0" dirty="0">
                          <a:solidFill>
                            <a:schemeClr val="tx1">
                              <a:lumMod val="75000"/>
                              <a:lumOff val="25000"/>
                            </a:schemeClr>
                          </a:solidFill>
                          <a:latin typeface="Arial Narrow" charset="0"/>
                        </a:rPr>
                        <a:t>Annual salary</a:t>
                      </a:r>
                      <a:endParaRPr lang="en-US" sz="2000" b="0" dirty="0">
                        <a:solidFill>
                          <a:schemeClr val="tx1">
                            <a:lumMod val="75000"/>
                            <a:lumOff val="25000"/>
                          </a:schemeClr>
                        </a:solidFill>
                        <a:latin typeface="Arial Narrow" charset="0"/>
                        <a:ea typeface="Arial Narrow" charset="0"/>
                        <a:cs typeface="Arial Narrow" charset="0"/>
                      </a:endParaRPr>
                    </a:p>
                  </a:txBody>
                  <a:tcPr anchor="ctr">
                    <a:lnL w="12700" cmpd="sng">
                      <a:noFill/>
                    </a:lnL>
                    <a:lnR w="12700" cap="flat" cmpd="sng" algn="ctr">
                      <a:solidFill>
                        <a:schemeClr val="bg1">
                          <a:lumMod val="75000"/>
                        </a:schemeClr>
                      </a:solid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$48,000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42925">
                <a:tc>
                  <a:txBody>
                    <a:bodyPr/>
                    <a:lstStyle/>
                    <a:p>
                      <a:r>
                        <a:rPr lang="en-US" sz="2000" dirty="0">
                          <a:solidFill>
                            <a:srgbClr val="272627"/>
                          </a:solidFill>
                          <a:latin typeface="Arial Narrow" panose="020B0606020202030204" pitchFamily="34" charset="0"/>
                          <a:ea typeface="Calibri" panose="020F0502020204030204" pitchFamily="34" charset="0"/>
                          <a:cs typeface="Times New Roman" panose="02020603050405020304" pitchFamily="18" charset="0"/>
                        </a:rPr>
                        <a:t>HSA contribution</a:t>
                      </a:r>
                      <a:endParaRPr lang="en-US" sz="2000" b="0" dirty="0">
                        <a:solidFill>
                          <a:schemeClr val="tx1">
                            <a:lumMod val="75000"/>
                            <a:lumOff val="25000"/>
                          </a:schemeClr>
                        </a:solidFill>
                        <a:latin typeface="Arial Narrow" charset="0"/>
                        <a:ea typeface="Arial Narrow" charset="0"/>
                        <a:cs typeface="Arial Narrow" charset="0"/>
                      </a:endParaRPr>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000" b="1" dirty="0">
                          <a:solidFill>
                            <a:schemeClr val="tx1">
                              <a:lumMod val="75000"/>
                              <a:lumOff val="25000"/>
                            </a:schemeClr>
                          </a:solidFill>
                          <a:latin typeface="Arial Narrow" charset="0"/>
                          <a:ea typeface="Arial Narrow" charset="0"/>
                          <a:cs typeface="Arial Narrow" charset="0"/>
                        </a:rPr>
                        <a:t>$3,000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542925">
                <a:tc>
                  <a:txBody>
                    <a:bodyPr/>
                    <a:lstStyle/>
                    <a:p>
                      <a:r>
                        <a:rPr lang="en-US" sz="2000" dirty="0">
                          <a:solidFill>
                            <a:srgbClr val="272627"/>
                          </a:solidFill>
                          <a:latin typeface="Arial Narrow" panose="020B0606020202030204" pitchFamily="34" charset="0"/>
                          <a:ea typeface="Calibri" panose="020F0502020204030204" pitchFamily="34" charset="0"/>
                          <a:cs typeface="Times New Roman" panose="02020603050405020304" pitchFamily="18" charset="0"/>
                        </a:rPr>
                        <a:t>Taxable income</a:t>
                      </a:r>
                      <a:endParaRPr lang="en-US" sz="2000" b="0" dirty="0">
                        <a:solidFill>
                          <a:schemeClr val="tx1">
                            <a:lumMod val="75000"/>
                            <a:lumOff val="25000"/>
                          </a:schemeClr>
                        </a:solidFill>
                        <a:latin typeface="Arial Narrow" charset="0"/>
                        <a:ea typeface="Arial Narrow" charset="0"/>
                        <a:cs typeface="Arial Narrow" charset="0"/>
                      </a:endParaRPr>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solidFill>
                            <a:schemeClr val="tx1">
                              <a:lumMod val="75000"/>
                              <a:lumOff val="25000"/>
                            </a:schemeClr>
                          </a:solidFill>
                          <a:latin typeface="Arial Narrow" charset="0"/>
                          <a:ea typeface="Arial Narrow" charset="0"/>
                          <a:cs typeface="Arial Narrow" charset="0"/>
                        </a:rPr>
                        <a:t>$45,000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42925">
                <a:tc>
                  <a:txBody>
                    <a:bodyPr/>
                    <a:lstStyle/>
                    <a:p>
                      <a:r>
                        <a:rPr lang="en-US" sz="2000" b="0" dirty="0">
                          <a:solidFill>
                            <a:schemeClr val="tx1">
                              <a:lumMod val="75000"/>
                              <a:lumOff val="25000"/>
                            </a:schemeClr>
                          </a:solidFill>
                          <a:latin typeface="Arial Narrow" charset="0"/>
                          <a:ea typeface="Arial Narrow" charset="0"/>
                          <a:cs typeface="Arial Narrow" charset="0"/>
                        </a:rPr>
                        <a:t>Estimated tax rate</a:t>
                      </a:r>
                      <a:r>
                        <a:rPr lang="en-US" sz="2000" b="0" baseline="30000" dirty="0">
                          <a:solidFill>
                            <a:schemeClr val="tx1">
                              <a:lumMod val="75000"/>
                              <a:lumOff val="25000"/>
                            </a:schemeClr>
                          </a:solidFill>
                          <a:latin typeface="Arial Narrow" charset="0"/>
                          <a:ea typeface="Arial Narrow" charset="0"/>
                          <a:cs typeface="Arial Narrow" charset="0"/>
                        </a:rPr>
                        <a:t>1</a:t>
                      </a:r>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000" b="1" dirty="0">
                          <a:solidFill>
                            <a:schemeClr val="tx1">
                              <a:lumMod val="75000"/>
                              <a:lumOff val="25000"/>
                            </a:schemeClr>
                          </a:solidFill>
                          <a:latin typeface="Arial Narrow" charset="0"/>
                          <a:ea typeface="Arial Narrow" charset="0"/>
                          <a:cs typeface="Arial Narrow" charset="0"/>
                        </a:rPr>
                        <a:t>25%</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18561714"/>
                  </a:ext>
                </a:extLst>
              </a:tr>
            </a:tbl>
          </a:graphicData>
        </a:graphic>
      </p:graphicFrame>
      <p:sp>
        <p:nvSpPr>
          <p:cNvPr id="7" name="TextBox 6">
            <a:extLst>
              <a:ext uri="{FF2B5EF4-FFF2-40B4-BE49-F238E27FC236}">
                <a16:creationId xmlns:a16="http://schemas.microsoft.com/office/drawing/2014/main" id="{C81AF49C-FEDC-42B6-8F9F-0A316444FBA8}"/>
              </a:ext>
            </a:extLst>
          </p:cNvPr>
          <p:cNvSpPr txBox="1"/>
          <p:nvPr/>
        </p:nvSpPr>
        <p:spPr>
          <a:xfrm>
            <a:off x="291689" y="4344108"/>
            <a:ext cx="5274077" cy="1080424"/>
          </a:xfrm>
          <a:prstGeom prst="rect">
            <a:avLst/>
          </a:prstGeom>
          <a:noFill/>
        </p:spPr>
        <p:txBody>
          <a:bodyPr wrap="square" rtlCol="0">
            <a:spAutoFit/>
          </a:bodyPr>
          <a:lstStyle/>
          <a:p>
            <a:pPr>
              <a:lnSpc>
                <a:spcPct val="107000"/>
              </a:lnSpc>
            </a:pPr>
            <a:r>
              <a:rPr lang="en-US" sz="1200" baseline="30000" dirty="0">
                <a:solidFill>
                  <a:srgbClr val="272627"/>
                </a:solidFill>
                <a:latin typeface="Arial Narrow" panose="020B0606020202030204" pitchFamily="34" charset="0"/>
                <a:ea typeface="Calibri" panose="020F0502020204030204" pitchFamily="34" charset="0"/>
                <a:cs typeface="Times New Roman" panose="02020603050405020304" pitchFamily="18" charset="0"/>
              </a:rPr>
              <a:t>1 </a:t>
            </a:r>
            <a:r>
              <a:rPr lang="en-US" sz="1200" dirty="0">
                <a:solidFill>
                  <a:srgbClr val="272627"/>
                </a:solidFill>
                <a:latin typeface="Arial Narrow" panose="020B0606020202030204" pitchFamily="34" charset="0"/>
                <a:ea typeface="Calibri" panose="020F0502020204030204" pitchFamily="34" charset="0"/>
                <a:cs typeface="Times New Roman" panose="02020603050405020304" pitchFamily="18" charset="0"/>
              </a:rPr>
              <a:t>Assumes Molly pays 25% of her income in federal, State and social security taxes. Actual tax savings will depend on your HSA contributions, applicable State tax rates and your personal tax situation. Please consult your tax adviser for details.</a:t>
            </a:r>
          </a:p>
          <a:p>
            <a:pPr>
              <a:lnSpc>
                <a:spcPct val="107000"/>
              </a:lnSpc>
            </a:pPr>
            <a:endParaRPr lang="en-US" sz="1200" dirty="0">
              <a:solidFill>
                <a:srgbClr val="272627"/>
              </a:solidFill>
              <a:latin typeface="Arial Narrow" panose="020B0606020202030204" pitchFamily="34" charset="0"/>
              <a:ea typeface="Calibri" panose="020F0502020204030204" pitchFamily="34" charset="0"/>
              <a:cs typeface="Times New Roman" panose="02020603050405020304" pitchFamily="18" charset="0"/>
            </a:endParaRPr>
          </a:p>
          <a:p>
            <a:pPr>
              <a:lnSpc>
                <a:spcPct val="107000"/>
              </a:lnSpc>
            </a:pPr>
            <a:r>
              <a:rPr lang="en-US" sz="1200" i="1" dirty="0">
                <a:latin typeface="Arial Narrow" panose="020B0606020202030204" pitchFamily="34" charset="0"/>
              </a:rPr>
              <a:t>Molly’s story is a hypothetical example for purposes of illustration only.</a:t>
            </a:r>
            <a:endParaRPr lang="en-US" sz="1200" dirty="0">
              <a:latin typeface="Arial Narrow" panose="020B0606020202030204" pitchFamily="34" charset="0"/>
            </a:endParaRPr>
          </a:p>
        </p:txBody>
      </p:sp>
    </p:spTree>
    <p:extLst>
      <p:ext uri="{BB962C8B-B14F-4D97-AF65-F5344CB8AC3E}">
        <p14:creationId xmlns:p14="http://schemas.microsoft.com/office/powerpoint/2010/main" val="1090035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925975" y="1169045"/>
          <a:ext cx="7238155" cy="3124051"/>
        </p:xfrm>
        <a:graphic>
          <a:graphicData uri="http://schemas.openxmlformats.org/drawingml/2006/table">
            <a:tbl>
              <a:tblPr firstRow="1" bandRow="1">
                <a:tableStyleId>{5C22544A-7EE6-4342-B048-85BDC9FD1C3A}</a:tableStyleId>
              </a:tblPr>
              <a:tblGrid>
                <a:gridCol w="3652786">
                  <a:extLst>
                    <a:ext uri="{9D8B030D-6E8A-4147-A177-3AD203B41FA5}">
                      <a16:colId xmlns:a16="http://schemas.microsoft.com/office/drawing/2014/main" val="20000"/>
                    </a:ext>
                  </a:extLst>
                </a:gridCol>
                <a:gridCol w="1804906">
                  <a:extLst>
                    <a:ext uri="{9D8B030D-6E8A-4147-A177-3AD203B41FA5}">
                      <a16:colId xmlns:a16="http://schemas.microsoft.com/office/drawing/2014/main" val="20002"/>
                    </a:ext>
                  </a:extLst>
                </a:gridCol>
                <a:gridCol w="1780463">
                  <a:extLst>
                    <a:ext uri="{9D8B030D-6E8A-4147-A177-3AD203B41FA5}">
                      <a16:colId xmlns:a16="http://schemas.microsoft.com/office/drawing/2014/main" val="20003"/>
                    </a:ext>
                  </a:extLst>
                </a:gridCol>
              </a:tblGrid>
              <a:tr h="409426">
                <a:tc>
                  <a:txBody>
                    <a:bodyPr/>
                    <a:lstStyle/>
                    <a:p>
                      <a:r>
                        <a:rPr lang="en-US" sz="2000" dirty="0">
                          <a:latin typeface="Arial Narrow" charset="0"/>
                          <a:ea typeface="Arial Narrow" charset="0"/>
                          <a:cs typeface="Arial Narrow" charset="0"/>
                        </a:rPr>
                        <a:t>M</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2000" dirty="0">
                          <a:latin typeface="Arial Narrow" charset="0"/>
                          <a:ea typeface="Arial Narrow" charset="0"/>
                          <a:cs typeface="Arial Narrow" charset="0"/>
                        </a:rPr>
                        <a:t>Without an HSA</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6CA439"/>
                    </a:solidFill>
                  </a:tcPr>
                </a:tc>
                <a:tc>
                  <a:txBody>
                    <a:bodyPr/>
                    <a:lstStyle/>
                    <a:p>
                      <a:pPr algn="ctr"/>
                      <a:r>
                        <a:rPr lang="en-US" sz="2000" dirty="0">
                          <a:latin typeface="Arial Narrow" charset="0"/>
                          <a:ea typeface="Arial Narrow" charset="0"/>
                          <a:cs typeface="Arial Narrow" charset="0"/>
                        </a:rPr>
                        <a:t>With an HSA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6CA439"/>
                    </a:solidFill>
                  </a:tcPr>
                </a:tc>
                <a:extLst>
                  <a:ext uri="{0D108BD9-81ED-4DB2-BD59-A6C34878D82A}">
                    <a16:rowId xmlns:a16="http://schemas.microsoft.com/office/drawing/2014/main" val="10000"/>
                  </a:ext>
                </a:extLst>
              </a:tr>
              <a:tr h="542925">
                <a:tc>
                  <a:txBody>
                    <a:bodyPr/>
                    <a:lstStyle/>
                    <a:p>
                      <a:r>
                        <a:rPr lang="en-US" sz="2000" b="0" dirty="0">
                          <a:solidFill>
                            <a:schemeClr val="tx1">
                              <a:lumMod val="75000"/>
                              <a:lumOff val="25000"/>
                            </a:schemeClr>
                          </a:solidFill>
                          <a:latin typeface="Arial Narrow" charset="0"/>
                        </a:rPr>
                        <a:t>Estimated taxes</a:t>
                      </a:r>
                      <a:r>
                        <a:rPr lang="en-US" sz="2000" b="0" baseline="30000" dirty="0">
                          <a:solidFill>
                            <a:schemeClr val="tx1">
                              <a:lumMod val="75000"/>
                              <a:lumOff val="25000"/>
                            </a:schemeClr>
                          </a:solidFill>
                          <a:latin typeface="Arial Narrow" charset="0"/>
                        </a:rPr>
                        <a:t>1</a:t>
                      </a:r>
                      <a:endParaRPr lang="en-US" sz="2000" b="0" baseline="30000" dirty="0">
                        <a:solidFill>
                          <a:schemeClr val="tx1">
                            <a:lumMod val="75000"/>
                            <a:lumOff val="25000"/>
                          </a:schemeClr>
                        </a:solidFill>
                        <a:latin typeface="Arial Narrow" charset="0"/>
                        <a:ea typeface="Arial Narrow" charset="0"/>
                        <a:cs typeface="Arial Narrow" charset="0"/>
                      </a:endParaRPr>
                    </a:p>
                  </a:txBody>
                  <a:tcPr anchor="ctr">
                    <a:lnL w="12700" cmpd="sng">
                      <a:noFill/>
                    </a:lnL>
                    <a:lnR w="12700" cap="flat" cmpd="sng" algn="ctr">
                      <a:solidFill>
                        <a:schemeClr val="bg1">
                          <a:lumMod val="75000"/>
                        </a:schemeClr>
                      </a:solid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$12,000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$11,250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42925">
                <a:tc>
                  <a:txBody>
                    <a:bodyPr/>
                    <a:lstStyle/>
                    <a:p>
                      <a:r>
                        <a:rPr lang="en-US" sz="2000" b="0" dirty="0">
                          <a:solidFill>
                            <a:srgbClr val="272627"/>
                          </a:solidFill>
                          <a:latin typeface="Arial Narrow" panose="020B0606020202030204" pitchFamily="34" charset="0"/>
                          <a:ea typeface="Arial Narrow" charset="0"/>
                          <a:cs typeface="Times New Roman" panose="02020603050405020304" pitchFamily="18" charset="0"/>
                        </a:rPr>
                        <a:t>Tax savings</a:t>
                      </a:r>
                      <a:endParaRPr lang="en-US" sz="2000" b="0" dirty="0">
                        <a:solidFill>
                          <a:schemeClr val="tx1">
                            <a:lumMod val="75000"/>
                            <a:lumOff val="25000"/>
                          </a:schemeClr>
                        </a:solidFill>
                        <a:latin typeface="Arial Narrow" charset="0"/>
                        <a:ea typeface="Arial Narrow" charset="0"/>
                        <a:cs typeface="Arial Narrow" charset="0"/>
                      </a:endParaRPr>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2E8BE"/>
                    </a:solid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2E8BE"/>
                    </a:solid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$750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2E8BE"/>
                    </a:solidFill>
                  </a:tcPr>
                </a:tc>
                <a:extLst>
                  <a:ext uri="{0D108BD9-81ED-4DB2-BD59-A6C34878D82A}">
                    <a16:rowId xmlns:a16="http://schemas.microsoft.com/office/drawing/2014/main" val="10002"/>
                  </a:ext>
                </a:extLst>
              </a:tr>
              <a:tr h="542925">
                <a:tc>
                  <a:txBody>
                    <a:bodyPr/>
                    <a:lstStyle/>
                    <a:p>
                      <a:r>
                        <a:rPr lang="en-US" sz="2000" dirty="0">
                          <a:solidFill>
                            <a:srgbClr val="272627"/>
                          </a:solidFill>
                          <a:latin typeface="Arial Narrow" panose="020B0606020202030204" pitchFamily="34" charset="0"/>
                          <a:ea typeface="Calibri" panose="020F0502020204030204" pitchFamily="34" charset="0"/>
                          <a:cs typeface="Times New Roman" panose="02020603050405020304" pitchFamily="18" charset="0"/>
                        </a:rPr>
                        <a:t>Health care expense</a:t>
                      </a:r>
                      <a:endParaRPr lang="en-US" sz="2000" b="0" dirty="0">
                        <a:solidFill>
                          <a:schemeClr val="tx1">
                            <a:lumMod val="75000"/>
                            <a:lumOff val="25000"/>
                          </a:schemeClr>
                        </a:solidFill>
                        <a:latin typeface="Arial Narrow" charset="0"/>
                        <a:ea typeface="Arial Narrow" charset="0"/>
                        <a:cs typeface="Arial Narrow" charset="0"/>
                      </a:endParaRPr>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$600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$600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42925">
                <a:tc>
                  <a:txBody>
                    <a:bodyPr/>
                    <a:lstStyle/>
                    <a:p>
                      <a:r>
                        <a:rPr lang="en-US" sz="2000" b="0" dirty="0">
                          <a:solidFill>
                            <a:schemeClr val="tx1">
                              <a:lumMod val="75000"/>
                              <a:lumOff val="25000"/>
                            </a:schemeClr>
                          </a:solidFill>
                          <a:latin typeface="Arial Narrow" charset="0"/>
                          <a:ea typeface="Arial Narrow" charset="0"/>
                          <a:cs typeface="Arial Narrow" charset="0"/>
                        </a:rPr>
                        <a:t>HSA account</a:t>
                      </a:r>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$600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18561714"/>
                  </a:ext>
                </a:extLst>
              </a:tr>
              <a:tr h="542925">
                <a:tc>
                  <a:txBody>
                    <a:bodyPr/>
                    <a:lstStyle/>
                    <a:p>
                      <a:r>
                        <a:rPr lang="en-US" sz="2000" b="0" dirty="0">
                          <a:solidFill>
                            <a:schemeClr val="tx1">
                              <a:lumMod val="75000"/>
                              <a:lumOff val="25000"/>
                            </a:schemeClr>
                          </a:solidFill>
                          <a:latin typeface="Arial Narrow" charset="0"/>
                          <a:ea typeface="Arial Narrow" charset="0"/>
                          <a:cs typeface="Arial Narrow" charset="0"/>
                        </a:rPr>
                        <a:t>HSA balance to roll over</a:t>
                      </a:r>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2E8BE"/>
                    </a:solidFill>
                  </a:tcPr>
                </a:tc>
                <a:tc>
                  <a:txBody>
                    <a:bodyPr/>
                    <a:lstStyle/>
                    <a:p>
                      <a:pPr algn="ctr"/>
                      <a:r>
                        <a:rPr lang="en-US" sz="2000">
                          <a:solidFill>
                            <a:schemeClr val="tx1">
                              <a:lumMod val="75000"/>
                              <a:lumOff val="25000"/>
                            </a:schemeClr>
                          </a:solidFill>
                          <a:latin typeface="Arial Narrow" charset="0"/>
                          <a:ea typeface="Arial Narrow" charset="0"/>
                          <a:cs typeface="Arial Narrow" charset="0"/>
                        </a:rPr>
                        <a:t>$0</a:t>
                      </a:r>
                      <a:endParaRPr lang="en-US" sz="2000" dirty="0">
                        <a:solidFill>
                          <a:schemeClr val="tx1">
                            <a:lumMod val="75000"/>
                            <a:lumOff val="25000"/>
                          </a:schemeClr>
                        </a:solidFill>
                        <a:latin typeface="Arial Narrow" charset="0"/>
                        <a:ea typeface="Arial Narrow" charset="0"/>
                        <a:cs typeface="Arial Narrow"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2E8BE"/>
                    </a:solid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$2,400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2E8BE"/>
                    </a:solidFill>
                  </a:tcPr>
                </a:tc>
                <a:extLst>
                  <a:ext uri="{0D108BD9-81ED-4DB2-BD59-A6C34878D82A}">
                    <a16:rowId xmlns:a16="http://schemas.microsoft.com/office/drawing/2014/main" val="105717904"/>
                  </a:ext>
                </a:extLst>
              </a:tr>
            </a:tbl>
          </a:graphicData>
        </a:graphic>
      </p:graphicFrame>
      <p:sp>
        <p:nvSpPr>
          <p:cNvPr id="3" name="TextBox 2"/>
          <p:cNvSpPr txBox="1"/>
          <p:nvPr/>
        </p:nvSpPr>
        <p:spPr>
          <a:xfrm>
            <a:off x="270512" y="243927"/>
            <a:ext cx="8113538" cy="646331"/>
          </a:xfrm>
          <a:prstGeom prst="rect">
            <a:avLst/>
          </a:prstGeom>
          <a:noFill/>
        </p:spPr>
        <p:txBody>
          <a:bodyPr wrap="square" rtlCol="0">
            <a:spAutoFit/>
          </a:bodyPr>
          <a:lstStyle/>
          <a:p>
            <a:r>
              <a:rPr lang="en-US" sz="3600" dirty="0">
                <a:solidFill>
                  <a:srgbClr val="2D3A5C"/>
                </a:solidFill>
                <a:latin typeface="Arial Narrow" panose="020B0606020202030204" pitchFamily="34" charset="0"/>
              </a:rPr>
              <a:t>Molly’s savings</a:t>
            </a:r>
          </a:p>
        </p:txBody>
      </p:sp>
      <p:sp>
        <p:nvSpPr>
          <p:cNvPr id="5" name="Footer Placeholder 4"/>
          <p:cNvSpPr>
            <a:spLocks noGrp="1"/>
          </p:cNvSpPr>
          <p:nvPr>
            <p:ph type="ftr" sz="quarter" idx="10"/>
          </p:nvPr>
        </p:nvSpPr>
        <p:spPr/>
        <p:txBody>
          <a:bodyPr/>
          <a:lstStyle/>
          <a:p>
            <a:r>
              <a:rPr lang="en-US"/>
              <a:t>Proprietary and confidential</a:t>
            </a:r>
            <a:endParaRPr lang="en-US" dirty="0"/>
          </a:p>
        </p:txBody>
      </p:sp>
      <p:sp>
        <p:nvSpPr>
          <p:cNvPr id="6" name="Slide Number Placeholder 5"/>
          <p:cNvSpPr>
            <a:spLocks noGrp="1"/>
          </p:cNvSpPr>
          <p:nvPr>
            <p:ph type="sldNum" sz="quarter" idx="11"/>
          </p:nvPr>
        </p:nvSpPr>
        <p:spPr/>
        <p:txBody>
          <a:bodyPr/>
          <a:lstStyle/>
          <a:p>
            <a:fld id="{96906BDF-8463-0846-9074-3D440CD7DCF1}" type="slidenum">
              <a:rPr lang="en-US" smtClean="0"/>
              <a:pPr/>
              <a:t>5</a:t>
            </a:fld>
            <a:endParaRPr lang="en-US" dirty="0"/>
          </a:p>
        </p:txBody>
      </p:sp>
      <p:sp>
        <p:nvSpPr>
          <p:cNvPr id="7" name="TextBox 6">
            <a:extLst>
              <a:ext uri="{FF2B5EF4-FFF2-40B4-BE49-F238E27FC236}">
                <a16:creationId xmlns:a16="http://schemas.microsoft.com/office/drawing/2014/main" id="{6EA88CDF-BD0B-46C4-93A1-FD45F05EE71C}"/>
              </a:ext>
            </a:extLst>
          </p:cNvPr>
          <p:cNvSpPr txBox="1"/>
          <p:nvPr/>
        </p:nvSpPr>
        <p:spPr>
          <a:xfrm>
            <a:off x="925975" y="4692429"/>
            <a:ext cx="7238155" cy="882806"/>
          </a:xfrm>
          <a:prstGeom prst="rect">
            <a:avLst/>
          </a:prstGeom>
          <a:noFill/>
        </p:spPr>
        <p:txBody>
          <a:bodyPr wrap="square" rtlCol="0">
            <a:spAutoFit/>
          </a:bodyPr>
          <a:lstStyle/>
          <a:p>
            <a:pPr>
              <a:lnSpc>
                <a:spcPct val="107000"/>
              </a:lnSpc>
            </a:pPr>
            <a:r>
              <a:rPr lang="en-US" sz="1200" baseline="30000" dirty="0">
                <a:solidFill>
                  <a:srgbClr val="272627"/>
                </a:solidFill>
                <a:latin typeface="Arial Narrow" panose="020B0606020202030204" pitchFamily="34" charset="0"/>
                <a:ea typeface="Calibri" panose="020F0502020204030204" pitchFamily="34" charset="0"/>
                <a:cs typeface="Times New Roman" panose="02020603050405020304" pitchFamily="18" charset="0"/>
              </a:rPr>
              <a:t>1 </a:t>
            </a:r>
            <a:r>
              <a:rPr lang="en-US" sz="1200" dirty="0">
                <a:solidFill>
                  <a:srgbClr val="272627"/>
                </a:solidFill>
                <a:latin typeface="Arial Narrow" panose="020B0606020202030204" pitchFamily="34" charset="0"/>
                <a:ea typeface="Calibri" panose="020F0502020204030204" pitchFamily="34" charset="0"/>
                <a:cs typeface="Times New Roman" panose="02020603050405020304" pitchFamily="18" charset="0"/>
              </a:rPr>
              <a:t>Assumes Molly pays 25% of her income in federal, State and social security taxes. Actual tax savings will depend on your HSA contributions, applicable State tax rates and your personal tax situation. Please consult your tax adviser for details.</a:t>
            </a:r>
          </a:p>
          <a:p>
            <a:pPr>
              <a:lnSpc>
                <a:spcPct val="107000"/>
              </a:lnSpc>
            </a:pPr>
            <a:endParaRPr lang="en-US" sz="1200" dirty="0">
              <a:solidFill>
                <a:srgbClr val="272627"/>
              </a:solidFill>
              <a:latin typeface="Arial Narrow" panose="020B0606020202030204" pitchFamily="34" charset="0"/>
              <a:ea typeface="Calibri" panose="020F0502020204030204" pitchFamily="34" charset="0"/>
              <a:cs typeface="Times New Roman" panose="02020603050405020304" pitchFamily="18" charset="0"/>
            </a:endParaRPr>
          </a:p>
          <a:p>
            <a:pPr>
              <a:lnSpc>
                <a:spcPct val="107000"/>
              </a:lnSpc>
            </a:pPr>
            <a:r>
              <a:rPr lang="en-US" sz="1200" i="1" dirty="0">
                <a:latin typeface="Arial Narrow" panose="020B0606020202030204" pitchFamily="34" charset="0"/>
              </a:rPr>
              <a:t>Molly’s story is a hypothetical example for purposes of illustration only.</a:t>
            </a:r>
            <a:endParaRPr lang="en-US" sz="1200" dirty="0">
              <a:latin typeface="Arial Narrow" panose="020B0606020202030204" pitchFamily="34" charset="0"/>
            </a:endParaRPr>
          </a:p>
        </p:txBody>
      </p:sp>
    </p:spTree>
    <p:extLst>
      <p:ext uri="{BB962C8B-B14F-4D97-AF65-F5344CB8AC3E}">
        <p14:creationId xmlns:p14="http://schemas.microsoft.com/office/powerpoint/2010/main" val="33556506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09933B0-C4EB-4658-9DAE-096CB7510553}"/>
              </a:ext>
            </a:extLst>
          </p:cNvPr>
          <p:cNvSpPr>
            <a:spLocks noGrp="1"/>
          </p:cNvSpPr>
          <p:nvPr>
            <p:ph type="ftr" sz="quarter" idx="10"/>
          </p:nvPr>
        </p:nvSpPr>
        <p:spPr/>
        <p:txBody>
          <a:bodyPr/>
          <a:lstStyle/>
          <a:p>
            <a:r>
              <a:rPr lang="en-US"/>
              <a:t>Proprietary and confidential</a:t>
            </a:r>
            <a:endParaRPr lang="en-US" dirty="0"/>
          </a:p>
        </p:txBody>
      </p:sp>
      <p:sp>
        <p:nvSpPr>
          <p:cNvPr id="3" name="Slide Number Placeholder 2">
            <a:extLst>
              <a:ext uri="{FF2B5EF4-FFF2-40B4-BE49-F238E27FC236}">
                <a16:creationId xmlns:a16="http://schemas.microsoft.com/office/drawing/2014/main" id="{A7F81881-A2E0-4059-A507-C8E45B91F42C}"/>
              </a:ext>
            </a:extLst>
          </p:cNvPr>
          <p:cNvSpPr>
            <a:spLocks noGrp="1"/>
          </p:cNvSpPr>
          <p:nvPr>
            <p:ph type="sldNum" sz="quarter" idx="11"/>
          </p:nvPr>
        </p:nvSpPr>
        <p:spPr/>
        <p:txBody>
          <a:bodyPr/>
          <a:lstStyle/>
          <a:p>
            <a:fld id="{96906BDF-8463-0846-9074-3D440CD7DCF1}" type="slidenum">
              <a:rPr lang="en-US" smtClean="0"/>
              <a:pPr/>
              <a:t>6</a:t>
            </a:fld>
            <a:endParaRPr lang="en-US" dirty="0"/>
          </a:p>
        </p:txBody>
      </p:sp>
      <p:sp>
        <p:nvSpPr>
          <p:cNvPr id="4" name="Content Placeholder 3">
            <a:extLst>
              <a:ext uri="{FF2B5EF4-FFF2-40B4-BE49-F238E27FC236}">
                <a16:creationId xmlns:a16="http://schemas.microsoft.com/office/drawing/2014/main" id="{7944006D-657B-4252-AF61-90CB873F0A08}"/>
              </a:ext>
            </a:extLst>
          </p:cNvPr>
          <p:cNvSpPr>
            <a:spLocks noGrp="1"/>
          </p:cNvSpPr>
          <p:nvPr>
            <p:ph sz="quarter" idx="12"/>
          </p:nvPr>
        </p:nvSpPr>
        <p:spPr/>
        <p:txBody>
          <a:bodyPr/>
          <a:lstStyle/>
          <a:p>
            <a:r>
              <a:rPr lang="en-US" sz="3600" dirty="0"/>
              <a:t>Qualified HSA expenses</a:t>
            </a:r>
          </a:p>
          <a:p>
            <a:endParaRPr lang="en-US" dirty="0"/>
          </a:p>
        </p:txBody>
      </p:sp>
      <p:sp>
        <p:nvSpPr>
          <p:cNvPr id="9" name="Content Placeholder 8">
            <a:extLst>
              <a:ext uri="{FF2B5EF4-FFF2-40B4-BE49-F238E27FC236}">
                <a16:creationId xmlns:a16="http://schemas.microsoft.com/office/drawing/2014/main" id="{DBE415C1-3ABB-4741-8DDC-270BDF541FC2}"/>
              </a:ext>
            </a:extLst>
          </p:cNvPr>
          <p:cNvSpPr>
            <a:spLocks noGrp="1"/>
          </p:cNvSpPr>
          <p:nvPr>
            <p:ph sz="quarter" idx="14"/>
          </p:nvPr>
        </p:nvSpPr>
        <p:spPr/>
        <p:txBody>
          <a:bodyPr/>
          <a:lstStyle/>
          <a:p>
            <a:r>
              <a:rPr lang="en-US" dirty="0">
                <a:solidFill>
                  <a:srgbClr val="002060"/>
                </a:solidFill>
                <a:latin typeface="Arial Narrow" panose="020B0606020202030204" pitchFamily="34" charset="0"/>
              </a:rPr>
              <a:t>Always save your receipts to ensure proper validation of expenses, as required by the IRS</a:t>
            </a:r>
            <a:r>
              <a:rPr lang="en-US" i="1" dirty="0">
                <a:solidFill>
                  <a:srgbClr val="002060"/>
                </a:solidFill>
                <a:latin typeface="Arial Narrow" panose="020B0606020202030204" pitchFamily="34" charset="0"/>
              </a:rPr>
              <a:t>. </a:t>
            </a:r>
            <a:endParaRPr lang="en-US" dirty="0">
              <a:solidFill>
                <a:srgbClr val="002060"/>
              </a:solidFill>
              <a:latin typeface="Arial Narrow" panose="020B0606020202030204" pitchFamily="34" charset="0"/>
            </a:endParaRPr>
          </a:p>
        </p:txBody>
      </p:sp>
      <p:sp>
        <p:nvSpPr>
          <p:cNvPr id="10" name="Content Placeholder 6">
            <a:extLst>
              <a:ext uri="{FF2B5EF4-FFF2-40B4-BE49-F238E27FC236}">
                <a16:creationId xmlns:a16="http://schemas.microsoft.com/office/drawing/2014/main" id="{F6D898BC-732F-4700-98D5-D3CDDA70B8BC}"/>
              </a:ext>
            </a:extLst>
          </p:cNvPr>
          <p:cNvSpPr txBox="1">
            <a:spLocks/>
          </p:cNvSpPr>
          <p:nvPr/>
        </p:nvSpPr>
        <p:spPr>
          <a:xfrm>
            <a:off x="835297" y="2066180"/>
            <a:ext cx="3471420" cy="3487684"/>
          </a:xfrm>
          <a:prstGeom prst="rect">
            <a:avLst/>
          </a:prstGeom>
        </p:spPr>
        <p:txBody>
          <a:bodyPr numCol="1" spcCol="274320"/>
          <a:lstStyle>
            <a:lvl1pPr marL="164592" marR="0" indent="-164592" algn="l" defTabSz="457200" rtl="0" eaLnBrk="1" fontAlgn="auto" latinLnBrk="0" hangingPunct="1">
              <a:lnSpc>
                <a:spcPct val="100000"/>
              </a:lnSpc>
              <a:spcBef>
                <a:spcPts val="1536"/>
              </a:spcBef>
              <a:spcAft>
                <a:spcPts val="0"/>
              </a:spcAft>
              <a:buClrTx/>
              <a:buSzTx/>
              <a:buFont typeface="Arial" charset="0"/>
              <a:buChar char="•"/>
              <a:tabLst/>
              <a:defRPr sz="1600" kern="1200" baseline="0">
                <a:solidFill>
                  <a:schemeClr val="tx1">
                    <a:lumMod val="75000"/>
                    <a:lumOff val="25000"/>
                  </a:schemeClr>
                </a:solidFill>
                <a:latin typeface="Arial Narrow" charset="0"/>
                <a:ea typeface="Arial Narrow" charset="0"/>
                <a:cs typeface="Arial Narrow" charset="0"/>
              </a:defRPr>
            </a:lvl1pPr>
            <a:lvl2pPr marL="651510" indent="-194310" algn="l" defTabSz="457200" rtl="0" eaLnBrk="1" latinLnBrk="0" hangingPunct="1">
              <a:spcBef>
                <a:spcPts val="984"/>
              </a:spcBef>
              <a:buClr>
                <a:schemeClr val="bg1">
                  <a:lumMod val="50000"/>
                </a:schemeClr>
              </a:buClr>
              <a:buFont typeface="Courier New" charset="0"/>
              <a:buChar char="o"/>
              <a:defRPr sz="1600" kern="1200">
                <a:solidFill>
                  <a:schemeClr val="tx1">
                    <a:lumMod val="75000"/>
                    <a:lumOff val="25000"/>
                  </a:schemeClr>
                </a:solidFill>
                <a:latin typeface="Arial Narrow" charset="0"/>
                <a:ea typeface="Arial Narrow" charset="0"/>
                <a:cs typeface="Arial Narrow" charset="0"/>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600"/>
              </a:spcBef>
            </a:pPr>
            <a:r>
              <a:rPr lang="en-US" sz="2200" dirty="0">
                <a:solidFill>
                  <a:schemeClr val="bg1"/>
                </a:solidFill>
                <a:latin typeface="Arial Narrow" panose="020B0606020202030204" pitchFamily="34" charset="0"/>
              </a:rPr>
              <a:t>Medical expenses that your health plan doesn’t cover:</a:t>
            </a:r>
          </a:p>
          <a:p>
            <a:pPr marL="491490" lvl="2" indent="-285750">
              <a:spcBef>
                <a:spcPts val="600"/>
              </a:spcBef>
              <a:buFont typeface="Arial" panose="020B0604020202020204" pitchFamily="34" charset="0"/>
              <a:buChar char="•"/>
            </a:pPr>
            <a:r>
              <a:rPr lang="en-US" sz="2200" dirty="0">
                <a:solidFill>
                  <a:schemeClr val="bg1"/>
                </a:solidFill>
                <a:latin typeface="Arial Narrow" panose="020B0606020202030204" pitchFamily="34" charset="0"/>
              </a:rPr>
              <a:t>Out-of-pocket</a:t>
            </a:r>
          </a:p>
          <a:p>
            <a:pPr marL="491490" lvl="2" indent="-285750">
              <a:spcBef>
                <a:spcPts val="600"/>
              </a:spcBef>
              <a:buFont typeface="Arial" panose="020B0604020202020204" pitchFamily="34" charset="0"/>
              <a:buChar char="•"/>
            </a:pPr>
            <a:r>
              <a:rPr lang="en-US" sz="2200" dirty="0">
                <a:solidFill>
                  <a:schemeClr val="bg1"/>
                </a:solidFill>
                <a:latin typeface="Arial Narrow" panose="020B0606020202030204" pitchFamily="34" charset="0"/>
              </a:rPr>
              <a:t>Co-pays, co-insurance</a:t>
            </a:r>
          </a:p>
          <a:p>
            <a:pPr marL="491490" lvl="2" indent="-285750">
              <a:spcBef>
                <a:spcPts val="600"/>
              </a:spcBef>
              <a:buFont typeface="Arial" panose="020B0604020202020204" pitchFamily="34" charset="0"/>
              <a:buChar char="•"/>
            </a:pPr>
            <a:r>
              <a:rPr lang="en-US" sz="2200" dirty="0">
                <a:solidFill>
                  <a:schemeClr val="bg1"/>
                </a:solidFill>
                <a:latin typeface="Arial Narrow" panose="020B0606020202030204" pitchFamily="34" charset="0"/>
              </a:rPr>
              <a:t>Prescription drugs</a:t>
            </a:r>
          </a:p>
          <a:p>
            <a:pPr>
              <a:spcBef>
                <a:spcPts val="600"/>
              </a:spcBef>
            </a:pPr>
            <a:r>
              <a:rPr lang="en-US" sz="2200" dirty="0">
                <a:solidFill>
                  <a:schemeClr val="bg1"/>
                </a:solidFill>
                <a:latin typeface="Arial Narrow" panose="020B0606020202030204" pitchFamily="34" charset="0"/>
              </a:rPr>
              <a:t>Health expenses not included in your health plan:</a:t>
            </a:r>
          </a:p>
          <a:p>
            <a:pPr marL="486918" lvl="1" indent="-285750">
              <a:spcBef>
                <a:spcPts val="600"/>
              </a:spcBef>
              <a:buClr>
                <a:schemeClr val="bg1"/>
              </a:buClr>
              <a:buFont typeface="Arial" panose="020B0604020202020204" pitchFamily="34" charset="0"/>
              <a:buChar char="•"/>
            </a:pPr>
            <a:r>
              <a:rPr lang="en-US" sz="2200" dirty="0">
                <a:solidFill>
                  <a:schemeClr val="bg1"/>
                </a:solidFill>
                <a:latin typeface="Arial Narrow" panose="020B0606020202030204" pitchFamily="34" charset="0"/>
              </a:rPr>
              <a:t>Dental and vision care</a:t>
            </a:r>
          </a:p>
          <a:p>
            <a:endParaRPr lang="en-US" sz="2200" dirty="0">
              <a:latin typeface="Arial Narrow" panose="020B0606020202030204" pitchFamily="34" charset="0"/>
            </a:endParaRPr>
          </a:p>
        </p:txBody>
      </p:sp>
      <p:sp>
        <p:nvSpPr>
          <p:cNvPr id="11" name="Content Placeholder 4">
            <a:extLst>
              <a:ext uri="{FF2B5EF4-FFF2-40B4-BE49-F238E27FC236}">
                <a16:creationId xmlns:a16="http://schemas.microsoft.com/office/drawing/2014/main" id="{1098D877-3DFE-4D0E-926E-7ECD09ED7993}"/>
              </a:ext>
            </a:extLst>
          </p:cNvPr>
          <p:cNvSpPr>
            <a:spLocks noGrp="1"/>
          </p:cNvSpPr>
          <p:nvPr>
            <p:ph sz="quarter" idx="15"/>
          </p:nvPr>
        </p:nvSpPr>
        <p:spPr>
          <a:xfrm>
            <a:off x="835297" y="1432300"/>
            <a:ext cx="3570906" cy="473548"/>
          </a:xfrm>
        </p:spPr>
        <p:txBody>
          <a:bodyPr/>
          <a:lstStyle/>
          <a:p>
            <a:r>
              <a:rPr lang="en-US" sz="2400" b="1" dirty="0">
                <a:latin typeface="Arial Narrow" panose="020B0606020202030204" pitchFamily="34" charset="0"/>
              </a:rPr>
              <a:t>Expenses you can pay for:</a:t>
            </a:r>
          </a:p>
          <a:p>
            <a:endParaRPr lang="en-US" sz="2400" dirty="0"/>
          </a:p>
        </p:txBody>
      </p:sp>
      <p:sp>
        <p:nvSpPr>
          <p:cNvPr id="12" name="Content Placeholder 5">
            <a:extLst>
              <a:ext uri="{FF2B5EF4-FFF2-40B4-BE49-F238E27FC236}">
                <a16:creationId xmlns:a16="http://schemas.microsoft.com/office/drawing/2014/main" id="{BF8FA5E5-A55C-4EE1-A3DC-519E02EE6528}"/>
              </a:ext>
            </a:extLst>
          </p:cNvPr>
          <p:cNvSpPr>
            <a:spLocks noGrp="1"/>
          </p:cNvSpPr>
          <p:nvPr>
            <p:ph sz="quarter" idx="16"/>
          </p:nvPr>
        </p:nvSpPr>
        <p:spPr>
          <a:xfrm>
            <a:off x="5081368" y="1432300"/>
            <a:ext cx="3538023" cy="473549"/>
          </a:xfrm>
        </p:spPr>
        <p:txBody>
          <a:bodyPr/>
          <a:lstStyle/>
          <a:p>
            <a:r>
              <a:rPr lang="en-US" sz="2400" b="1" dirty="0">
                <a:latin typeface="Arial Narrow" panose="020B0606020202030204" pitchFamily="34" charset="0"/>
              </a:rPr>
              <a:t>These you can’t pay for:</a:t>
            </a:r>
          </a:p>
          <a:p>
            <a:endParaRPr lang="en-US" sz="2400" dirty="0"/>
          </a:p>
        </p:txBody>
      </p:sp>
      <p:sp>
        <p:nvSpPr>
          <p:cNvPr id="13" name="Content Placeholder 7">
            <a:extLst>
              <a:ext uri="{FF2B5EF4-FFF2-40B4-BE49-F238E27FC236}">
                <a16:creationId xmlns:a16="http://schemas.microsoft.com/office/drawing/2014/main" id="{75430F7B-3FED-4BA3-B9E9-4BD1D6AE1A39}"/>
              </a:ext>
            </a:extLst>
          </p:cNvPr>
          <p:cNvSpPr txBox="1">
            <a:spLocks/>
          </p:cNvSpPr>
          <p:nvPr/>
        </p:nvSpPr>
        <p:spPr>
          <a:xfrm>
            <a:off x="5081368" y="2050442"/>
            <a:ext cx="3465509" cy="3477771"/>
          </a:xfrm>
          <a:prstGeom prst="rect">
            <a:avLst/>
          </a:prstGeom>
        </p:spPr>
        <p:txBody>
          <a:bodyPr/>
          <a:lstStyle>
            <a:lvl1pPr marL="164592" marR="0" indent="-164592" algn="l" defTabSz="457200" rtl="0" eaLnBrk="1" fontAlgn="auto" latinLnBrk="0" hangingPunct="1">
              <a:lnSpc>
                <a:spcPct val="100000"/>
              </a:lnSpc>
              <a:spcBef>
                <a:spcPts val="1032"/>
              </a:spcBef>
              <a:spcAft>
                <a:spcPts val="0"/>
              </a:spcAft>
              <a:buClr>
                <a:schemeClr val="bg1"/>
              </a:buClr>
              <a:buSzPct val="110000"/>
              <a:buFont typeface="Arial" charset="0"/>
              <a:buChar char="•"/>
              <a:tabLst/>
              <a:defRPr sz="1600" kern="1200">
                <a:solidFill>
                  <a:schemeClr val="bg1"/>
                </a:solidFill>
                <a:latin typeface="Arial Narrow" charset="0"/>
                <a:ea typeface="Arial Narrow" charset="0"/>
                <a:cs typeface="Arial Narrow" charset="0"/>
              </a:defRPr>
            </a:lvl1pPr>
            <a:lvl2pPr marL="651510" indent="-194310" algn="l" defTabSz="457200" rtl="0" eaLnBrk="1" latinLnBrk="0" hangingPunct="1">
              <a:spcBef>
                <a:spcPts val="984"/>
              </a:spcBef>
              <a:buClr>
                <a:schemeClr val="bg1"/>
              </a:buClr>
              <a:buFont typeface="Courier New" charset="0"/>
              <a:buChar char="o"/>
              <a:defRPr sz="1600" kern="1200">
                <a:solidFill>
                  <a:schemeClr val="bg1"/>
                </a:solidFill>
                <a:latin typeface="Arial Narrow" charset="0"/>
                <a:ea typeface="Arial Narrow" charset="0"/>
                <a:cs typeface="Arial Narrow" charset="0"/>
              </a:defRPr>
            </a:lvl2pPr>
            <a:lvl3pPr marL="1143000" indent="-228600" algn="l" defTabSz="457200" rtl="0" eaLnBrk="1" latinLnBrk="0" hangingPunct="1">
              <a:spcBef>
                <a:spcPct val="20000"/>
              </a:spcBef>
              <a:buFont typeface="Arial"/>
              <a:buChar char="•"/>
              <a:defRPr sz="2200" kern="1200">
                <a:solidFill>
                  <a:schemeClr val="tx1"/>
                </a:solidFill>
                <a:latin typeface="Arial Narrow" charset="0"/>
                <a:ea typeface="Arial Narrow" charset="0"/>
                <a:cs typeface="Arial Narrow" charset="0"/>
              </a:defRPr>
            </a:lvl3pPr>
            <a:lvl4pPr marL="1600200" indent="-228600" algn="l" defTabSz="457200" rtl="0" eaLnBrk="1" latinLnBrk="0" hangingPunct="1">
              <a:spcBef>
                <a:spcPct val="20000"/>
              </a:spcBef>
              <a:buFont typeface="Arial"/>
              <a:buChar char="–"/>
              <a:defRPr sz="2200" kern="1200">
                <a:solidFill>
                  <a:schemeClr val="tx1"/>
                </a:solidFill>
                <a:latin typeface="Arial Narrow" charset="0"/>
                <a:ea typeface="Arial Narrow" charset="0"/>
                <a:cs typeface="Arial Narrow" charset="0"/>
              </a:defRPr>
            </a:lvl4pPr>
            <a:lvl5pPr marL="2057400" indent="-228600" algn="l" defTabSz="457200" rtl="0" eaLnBrk="1" latinLnBrk="0" hangingPunct="1">
              <a:spcBef>
                <a:spcPct val="20000"/>
              </a:spcBef>
              <a:buFont typeface="Arial"/>
              <a:buChar char="»"/>
              <a:defRPr sz="2200" kern="1200">
                <a:solidFill>
                  <a:schemeClr val="tx1"/>
                </a:solidFill>
                <a:latin typeface="Arial Narrow" charset="0"/>
                <a:ea typeface="Arial Narrow" charset="0"/>
                <a:cs typeface="Arial Narrow"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600"/>
              </a:spcBef>
              <a:buClrTx/>
              <a:buFont typeface="Arial" panose="020B0604020202020204" pitchFamily="34" charset="0"/>
              <a:buChar char="•"/>
            </a:pPr>
            <a:r>
              <a:rPr lang="en-US" sz="2200" dirty="0">
                <a:solidFill>
                  <a:schemeClr val="tx1"/>
                </a:solidFill>
              </a:rPr>
              <a:t>Costs not on the list of IRS-qualified expenses                   (see selectaccount.com)</a:t>
            </a:r>
          </a:p>
          <a:p>
            <a:pPr marL="178308" indent="-342900">
              <a:spcBef>
                <a:spcPts val="600"/>
              </a:spcBef>
              <a:buClrTx/>
              <a:buFont typeface="Arial" panose="020B0604020202020204" pitchFamily="34" charset="0"/>
              <a:buChar char="•"/>
            </a:pPr>
            <a:r>
              <a:rPr lang="en-US" sz="2200" dirty="0">
                <a:solidFill>
                  <a:schemeClr val="tx1"/>
                </a:solidFill>
              </a:rPr>
              <a:t>Over-the-counter medicine</a:t>
            </a:r>
          </a:p>
          <a:p>
            <a:pPr marL="544068" lvl="1" indent="-342900">
              <a:spcBef>
                <a:spcPts val="600"/>
              </a:spcBef>
              <a:buClrTx/>
              <a:buFont typeface="Arial" panose="020B0604020202020204" pitchFamily="34" charset="0"/>
              <a:buChar char="•"/>
            </a:pPr>
            <a:r>
              <a:rPr lang="en-US" sz="2200" dirty="0">
                <a:solidFill>
                  <a:schemeClr val="tx1"/>
                </a:solidFill>
              </a:rPr>
              <a:t>Non-prescription drugs</a:t>
            </a:r>
          </a:p>
          <a:p>
            <a:pPr marL="544068" lvl="1" indent="-342900">
              <a:spcBef>
                <a:spcPts val="600"/>
              </a:spcBef>
              <a:buClrTx/>
              <a:buFont typeface="Arial" panose="020B0604020202020204" pitchFamily="34" charset="0"/>
              <a:buChar char="•"/>
            </a:pPr>
            <a:r>
              <a:rPr lang="en-US" sz="2200" dirty="0">
                <a:solidFill>
                  <a:schemeClr val="tx1"/>
                </a:solidFill>
              </a:rPr>
              <a:t>Supplements</a:t>
            </a:r>
          </a:p>
          <a:p>
            <a:pPr marL="178308" indent="-342900">
              <a:spcBef>
                <a:spcPts val="600"/>
              </a:spcBef>
              <a:buClrTx/>
              <a:buFont typeface="Arial" panose="020B0604020202020204" pitchFamily="34" charset="0"/>
              <a:buChar char="•"/>
            </a:pPr>
            <a:r>
              <a:rPr lang="en-US" sz="2200" dirty="0">
                <a:solidFill>
                  <a:schemeClr val="tx1"/>
                </a:solidFill>
              </a:rPr>
              <a:t>Health insurance premiums</a:t>
            </a:r>
          </a:p>
          <a:p>
            <a:endParaRPr lang="en-US" sz="2200" dirty="0"/>
          </a:p>
        </p:txBody>
      </p:sp>
    </p:spTree>
    <p:extLst>
      <p:ext uri="{BB962C8B-B14F-4D97-AF65-F5344CB8AC3E}">
        <p14:creationId xmlns:p14="http://schemas.microsoft.com/office/powerpoint/2010/main" val="3603979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45E21ED-563A-4D68-AEB0-3B181EF32565}"/>
              </a:ext>
            </a:extLst>
          </p:cNvPr>
          <p:cNvSpPr>
            <a:spLocks noGrp="1"/>
          </p:cNvSpPr>
          <p:nvPr>
            <p:ph type="ftr" sz="quarter" idx="10"/>
          </p:nvPr>
        </p:nvSpPr>
        <p:spPr/>
        <p:txBody>
          <a:bodyPr/>
          <a:lstStyle/>
          <a:p>
            <a:r>
              <a:rPr lang="en-US"/>
              <a:t>Proprietary and confidential</a:t>
            </a:r>
            <a:endParaRPr lang="en-US" dirty="0"/>
          </a:p>
        </p:txBody>
      </p:sp>
      <p:sp>
        <p:nvSpPr>
          <p:cNvPr id="3" name="Slide Number Placeholder 2">
            <a:extLst>
              <a:ext uri="{FF2B5EF4-FFF2-40B4-BE49-F238E27FC236}">
                <a16:creationId xmlns:a16="http://schemas.microsoft.com/office/drawing/2014/main" id="{982321B6-AB74-4A4C-9585-C6DA3D2E1C47}"/>
              </a:ext>
            </a:extLst>
          </p:cNvPr>
          <p:cNvSpPr>
            <a:spLocks noGrp="1"/>
          </p:cNvSpPr>
          <p:nvPr>
            <p:ph type="sldNum" sz="quarter" idx="11"/>
          </p:nvPr>
        </p:nvSpPr>
        <p:spPr/>
        <p:txBody>
          <a:bodyPr/>
          <a:lstStyle/>
          <a:p>
            <a:fld id="{96906BDF-8463-0846-9074-3D440CD7DCF1}" type="slidenum">
              <a:rPr lang="en-US" smtClean="0"/>
              <a:pPr/>
              <a:t>7</a:t>
            </a:fld>
            <a:endParaRPr lang="en-US" dirty="0"/>
          </a:p>
        </p:txBody>
      </p:sp>
      <p:sp>
        <p:nvSpPr>
          <p:cNvPr id="4" name="Content Placeholder 3">
            <a:extLst>
              <a:ext uri="{FF2B5EF4-FFF2-40B4-BE49-F238E27FC236}">
                <a16:creationId xmlns:a16="http://schemas.microsoft.com/office/drawing/2014/main" id="{E6DA141A-DFC9-43C0-97A5-AEF262179C41}"/>
              </a:ext>
            </a:extLst>
          </p:cNvPr>
          <p:cNvSpPr>
            <a:spLocks noGrp="1"/>
          </p:cNvSpPr>
          <p:nvPr>
            <p:ph sz="quarter" idx="12"/>
          </p:nvPr>
        </p:nvSpPr>
        <p:spPr/>
        <p:txBody>
          <a:bodyPr/>
          <a:lstStyle/>
          <a:p>
            <a:r>
              <a:rPr lang="en-US" sz="3600" dirty="0"/>
              <a:t>Meet the Martinez’s</a:t>
            </a:r>
          </a:p>
          <a:p>
            <a:endParaRPr lang="en-US" dirty="0"/>
          </a:p>
        </p:txBody>
      </p:sp>
      <p:sp>
        <p:nvSpPr>
          <p:cNvPr id="7" name="Content Placeholder 5">
            <a:extLst>
              <a:ext uri="{FF2B5EF4-FFF2-40B4-BE49-F238E27FC236}">
                <a16:creationId xmlns:a16="http://schemas.microsoft.com/office/drawing/2014/main" id="{FEA813B8-AE44-4636-BC54-F2C40E9DD911}"/>
              </a:ext>
            </a:extLst>
          </p:cNvPr>
          <p:cNvSpPr txBox="1">
            <a:spLocks/>
          </p:cNvSpPr>
          <p:nvPr/>
        </p:nvSpPr>
        <p:spPr>
          <a:xfrm>
            <a:off x="291689" y="1307954"/>
            <a:ext cx="4437669" cy="434515"/>
          </a:xfrm>
          <a:prstGeom prst="rect">
            <a:avLst/>
          </a:prstGeom>
        </p:spPr>
        <p:txBody>
          <a:bodyPr/>
          <a:lstStyle>
            <a:lvl1pPr marL="0" indent="0" algn="l" defTabSz="457200" rtl="0" eaLnBrk="1" latinLnBrk="0" hangingPunct="1">
              <a:spcBef>
                <a:spcPct val="20000"/>
              </a:spcBef>
              <a:buClr>
                <a:schemeClr val="bg1">
                  <a:lumMod val="75000"/>
                </a:schemeClr>
              </a:buClr>
              <a:buSzPct val="110000"/>
              <a:buFont typeface="Arial" charset="0"/>
              <a:buNone/>
              <a:defRPr sz="2200" kern="1200">
                <a:solidFill>
                  <a:srgbClr val="6CA439"/>
                </a:solidFill>
                <a:latin typeface="Arial Narrow" charset="0"/>
                <a:ea typeface="Arial Narrow" charset="0"/>
                <a:cs typeface="Arial Narrow" charset="0"/>
              </a:defRPr>
            </a:lvl1pPr>
            <a:lvl2pPr marL="742950" indent="-285750" algn="l" defTabSz="457200" rtl="0" eaLnBrk="1" latinLnBrk="0" hangingPunct="1">
              <a:spcBef>
                <a:spcPct val="20000"/>
              </a:spcBef>
              <a:buFont typeface="Arial"/>
              <a:buChar char="–"/>
              <a:defRPr sz="2200" kern="1200">
                <a:solidFill>
                  <a:schemeClr val="tx1"/>
                </a:solidFill>
                <a:latin typeface="Arial Narrow" charset="0"/>
                <a:ea typeface="Arial Narrow" charset="0"/>
                <a:cs typeface="Arial Narrow" charset="0"/>
              </a:defRPr>
            </a:lvl2pPr>
            <a:lvl3pPr marL="1143000" indent="-228600" algn="l" defTabSz="457200" rtl="0" eaLnBrk="1" latinLnBrk="0" hangingPunct="1">
              <a:spcBef>
                <a:spcPct val="20000"/>
              </a:spcBef>
              <a:buFont typeface="Arial"/>
              <a:buChar char="•"/>
              <a:defRPr sz="2200" kern="1200">
                <a:solidFill>
                  <a:schemeClr val="tx1"/>
                </a:solidFill>
                <a:latin typeface="Arial Narrow" charset="0"/>
                <a:ea typeface="Arial Narrow" charset="0"/>
                <a:cs typeface="Arial Narrow" charset="0"/>
              </a:defRPr>
            </a:lvl3pPr>
            <a:lvl4pPr marL="1600200" indent="-228600" algn="l" defTabSz="457200" rtl="0" eaLnBrk="1" latinLnBrk="0" hangingPunct="1">
              <a:spcBef>
                <a:spcPct val="20000"/>
              </a:spcBef>
              <a:buFont typeface="Arial"/>
              <a:buChar char="–"/>
              <a:defRPr sz="2200" kern="1200">
                <a:solidFill>
                  <a:schemeClr val="tx1"/>
                </a:solidFill>
                <a:latin typeface="Arial Narrow" charset="0"/>
                <a:ea typeface="Arial Narrow" charset="0"/>
                <a:cs typeface="Arial Narrow" charset="0"/>
              </a:defRPr>
            </a:lvl4pPr>
            <a:lvl5pPr marL="2057400" indent="-228600" algn="l" defTabSz="457200" rtl="0" eaLnBrk="1" latinLnBrk="0" hangingPunct="1">
              <a:spcBef>
                <a:spcPct val="20000"/>
              </a:spcBef>
              <a:buFont typeface="Arial"/>
              <a:buChar char="»"/>
              <a:defRPr sz="2200" kern="1200">
                <a:solidFill>
                  <a:schemeClr val="tx1"/>
                </a:solidFill>
                <a:latin typeface="Arial Narrow" charset="0"/>
                <a:ea typeface="Arial Narrow" charset="0"/>
                <a:cs typeface="Arial Narrow"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t>Maria and her teenage-son, Antonio</a:t>
            </a:r>
          </a:p>
        </p:txBody>
      </p:sp>
      <p:graphicFrame>
        <p:nvGraphicFramePr>
          <p:cNvPr id="8" name="Table 7">
            <a:extLst>
              <a:ext uri="{FF2B5EF4-FFF2-40B4-BE49-F238E27FC236}">
                <a16:creationId xmlns:a16="http://schemas.microsoft.com/office/drawing/2014/main" id="{04111CDF-1C18-415B-BF59-6AFC21719F42}"/>
              </a:ext>
            </a:extLst>
          </p:cNvPr>
          <p:cNvGraphicFramePr>
            <a:graphicFrameLocks noGrp="1"/>
          </p:cNvGraphicFramePr>
          <p:nvPr>
            <p:extLst>
              <p:ext uri="{D42A27DB-BD31-4B8C-83A1-F6EECF244321}">
                <p14:modId xmlns:p14="http://schemas.microsoft.com/office/powerpoint/2010/main" val="21599405"/>
              </p:ext>
            </p:extLst>
          </p:nvPr>
        </p:nvGraphicFramePr>
        <p:xfrm>
          <a:off x="291689" y="1980670"/>
          <a:ext cx="5274077" cy="2171700"/>
        </p:xfrm>
        <a:graphic>
          <a:graphicData uri="http://schemas.openxmlformats.org/drawingml/2006/table">
            <a:tbl>
              <a:tblPr firstRow="1" bandRow="1">
                <a:tableStyleId>{5C22544A-7EE6-4342-B048-85BDC9FD1C3A}</a:tableStyleId>
              </a:tblPr>
              <a:tblGrid>
                <a:gridCol w="3529894">
                  <a:extLst>
                    <a:ext uri="{9D8B030D-6E8A-4147-A177-3AD203B41FA5}">
                      <a16:colId xmlns:a16="http://schemas.microsoft.com/office/drawing/2014/main" val="20000"/>
                    </a:ext>
                  </a:extLst>
                </a:gridCol>
                <a:gridCol w="1744183">
                  <a:extLst>
                    <a:ext uri="{9D8B030D-6E8A-4147-A177-3AD203B41FA5}">
                      <a16:colId xmlns:a16="http://schemas.microsoft.com/office/drawing/2014/main" val="20002"/>
                    </a:ext>
                  </a:extLst>
                </a:gridCol>
              </a:tblGrid>
              <a:tr h="542925">
                <a:tc>
                  <a:txBody>
                    <a:bodyPr/>
                    <a:lstStyle/>
                    <a:p>
                      <a:r>
                        <a:rPr lang="en-US" sz="2000" b="0" dirty="0">
                          <a:solidFill>
                            <a:schemeClr val="tx1">
                              <a:lumMod val="75000"/>
                              <a:lumOff val="25000"/>
                            </a:schemeClr>
                          </a:solidFill>
                          <a:latin typeface="Arial Narrow" charset="0"/>
                        </a:rPr>
                        <a:t>Annual salary</a:t>
                      </a:r>
                      <a:endParaRPr lang="en-US" sz="2000" b="0" dirty="0">
                        <a:solidFill>
                          <a:schemeClr val="tx1">
                            <a:lumMod val="75000"/>
                            <a:lumOff val="25000"/>
                          </a:schemeClr>
                        </a:solidFill>
                        <a:latin typeface="Arial Narrow" charset="0"/>
                        <a:ea typeface="Arial Narrow" charset="0"/>
                        <a:cs typeface="Arial Narrow" charset="0"/>
                      </a:endParaRPr>
                    </a:p>
                  </a:txBody>
                  <a:tcPr anchor="ctr">
                    <a:lnL w="12700" cmpd="sng">
                      <a:noFill/>
                    </a:lnL>
                    <a:lnR w="12700" cap="flat" cmpd="sng" algn="ctr">
                      <a:solidFill>
                        <a:schemeClr val="bg1">
                          <a:lumMod val="75000"/>
                        </a:schemeClr>
                      </a:solid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$68,000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42925">
                <a:tc>
                  <a:txBody>
                    <a:bodyPr/>
                    <a:lstStyle/>
                    <a:p>
                      <a:r>
                        <a:rPr lang="en-US" sz="2000" dirty="0">
                          <a:solidFill>
                            <a:srgbClr val="272627"/>
                          </a:solidFill>
                          <a:latin typeface="Arial Narrow" panose="020B0606020202030204" pitchFamily="34" charset="0"/>
                          <a:ea typeface="Calibri" panose="020F0502020204030204" pitchFamily="34" charset="0"/>
                          <a:cs typeface="Times New Roman" panose="02020603050405020304" pitchFamily="18" charset="0"/>
                        </a:rPr>
                        <a:t>HSA pre-tax contribution</a:t>
                      </a:r>
                      <a:endParaRPr lang="en-US" sz="2000" b="0" dirty="0">
                        <a:solidFill>
                          <a:schemeClr val="tx1">
                            <a:lumMod val="75000"/>
                            <a:lumOff val="25000"/>
                          </a:schemeClr>
                        </a:solidFill>
                        <a:latin typeface="Arial Narrow" charset="0"/>
                        <a:ea typeface="Arial Narrow" charset="0"/>
                        <a:cs typeface="Arial Narrow" charset="0"/>
                      </a:endParaRPr>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000" b="1" dirty="0">
                          <a:solidFill>
                            <a:schemeClr val="tx1">
                              <a:lumMod val="75000"/>
                              <a:lumOff val="25000"/>
                            </a:schemeClr>
                          </a:solidFill>
                          <a:latin typeface="Arial Narrow" charset="0"/>
                          <a:ea typeface="Arial Narrow" charset="0"/>
                          <a:cs typeface="Arial Narrow" charset="0"/>
                        </a:rPr>
                        <a:t>$5,000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542925">
                <a:tc>
                  <a:txBody>
                    <a:bodyPr/>
                    <a:lstStyle/>
                    <a:p>
                      <a:r>
                        <a:rPr lang="en-US" sz="2000" dirty="0">
                          <a:solidFill>
                            <a:srgbClr val="272627"/>
                          </a:solidFill>
                          <a:latin typeface="Arial Narrow" panose="020B0606020202030204" pitchFamily="34" charset="0"/>
                          <a:ea typeface="Calibri" panose="020F0502020204030204" pitchFamily="34" charset="0"/>
                          <a:cs typeface="Times New Roman" panose="02020603050405020304" pitchFamily="18" charset="0"/>
                        </a:rPr>
                        <a:t>Net taxable income</a:t>
                      </a:r>
                      <a:endParaRPr lang="en-US" sz="2000" b="0" dirty="0">
                        <a:solidFill>
                          <a:schemeClr val="tx1">
                            <a:lumMod val="75000"/>
                            <a:lumOff val="25000"/>
                          </a:schemeClr>
                        </a:solidFill>
                        <a:latin typeface="Arial Narrow" charset="0"/>
                        <a:ea typeface="Arial Narrow" charset="0"/>
                        <a:cs typeface="Arial Narrow" charset="0"/>
                      </a:endParaRPr>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solidFill>
                            <a:schemeClr val="tx1">
                              <a:lumMod val="75000"/>
                              <a:lumOff val="25000"/>
                            </a:schemeClr>
                          </a:solidFill>
                          <a:latin typeface="Arial Narrow" charset="0"/>
                          <a:ea typeface="Arial Narrow" charset="0"/>
                          <a:cs typeface="Arial Narrow" charset="0"/>
                        </a:rPr>
                        <a:t>$63,000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42925">
                <a:tc>
                  <a:txBody>
                    <a:bodyPr/>
                    <a:lstStyle/>
                    <a:p>
                      <a:r>
                        <a:rPr lang="en-US" sz="2000" b="0" dirty="0">
                          <a:solidFill>
                            <a:schemeClr val="tx1">
                              <a:lumMod val="75000"/>
                              <a:lumOff val="25000"/>
                            </a:schemeClr>
                          </a:solidFill>
                          <a:latin typeface="Arial Narrow" charset="0"/>
                          <a:ea typeface="Arial Narrow" charset="0"/>
                          <a:cs typeface="Arial Narrow" charset="0"/>
                        </a:rPr>
                        <a:t>Estimated tax rate</a:t>
                      </a:r>
                      <a:r>
                        <a:rPr lang="en-US" sz="2000" b="0" baseline="30000" dirty="0">
                          <a:solidFill>
                            <a:schemeClr val="tx1">
                              <a:lumMod val="75000"/>
                              <a:lumOff val="25000"/>
                            </a:schemeClr>
                          </a:solidFill>
                          <a:latin typeface="Arial Narrow" charset="0"/>
                          <a:ea typeface="Arial Narrow" charset="0"/>
                          <a:cs typeface="Arial Narrow" charset="0"/>
                        </a:rPr>
                        <a:t>1</a:t>
                      </a:r>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000" b="1" dirty="0">
                          <a:solidFill>
                            <a:schemeClr val="tx1">
                              <a:lumMod val="75000"/>
                              <a:lumOff val="25000"/>
                            </a:schemeClr>
                          </a:solidFill>
                          <a:latin typeface="Arial Narrow" charset="0"/>
                          <a:ea typeface="Arial Narrow" charset="0"/>
                          <a:cs typeface="Arial Narrow" charset="0"/>
                        </a:rPr>
                        <a:t>25%</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18561714"/>
                  </a:ext>
                </a:extLst>
              </a:tr>
            </a:tbl>
          </a:graphicData>
        </a:graphic>
      </p:graphicFrame>
      <p:sp>
        <p:nvSpPr>
          <p:cNvPr id="9" name="TextBox 8">
            <a:extLst>
              <a:ext uri="{FF2B5EF4-FFF2-40B4-BE49-F238E27FC236}">
                <a16:creationId xmlns:a16="http://schemas.microsoft.com/office/drawing/2014/main" id="{5E42CB91-4321-4C53-8101-EF8E45F86E17}"/>
              </a:ext>
            </a:extLst>
          </p:cNvPr>
          <p:cNvSpPr txBox="1"/>
          <p:nvPr/>
        </p:nvSpPr>
        <p:spPr>
          <a:xfrm>
            <a:off x="291689" y="4705847"/>
            <a:ext cx="5274077" cy="1080424"/>
          </a:xfrm>
          <a:prstGeom prst="rect">
            <a:avLst/>
          </a:prstGeom>
          <a:noFill/>
        </p:spPr>
        <p:txBody>
          <a:bodyPr wrap="square" rtlCol="0">
            <a:spAutoFit/>
          </a:bodyPr>
          <a:lstStyle/>
          <a:p>
            <a:pPr>
              <a:lnSpc>
                <a:spcPct val="107000"/>
              </a:lnSpc>
            </a:pPr>
            <a:r>
              <a:rPr lang="en-US" sz="1200" baseline="30000" dirty="0">
                <a:solidFill>
                  <a:srgbClr val="272627"/>
                </a:solidFill>
                <a:latin typeface="Arial Narrow" panose="020B0606020202030204" pitchFamily="34" charset="0"/>
                <a:ea typeface="Calibri" panose="020F0502020204030204" pitchFamily="34" charset="0"/>
                <a:cs typeface="Times New Roman" panose="02020603050405020304" pitchFamily="18" charset="0"/>
              </a:rPr>
              <a:t>1 </a:t>
            </a:r>
            <a:r>
              <a:rPr lang="en-US" sz="1200" dirty="0">
                <a:solidFill>
                  <a:srgbClr val="272627"/>
                </a:solidFill>
                <a:latin typeface="Arial Narrow" panose="020B0606020202030204" pitchFamily="34" charset="0"/>
                <a:ea typeface="Calibri" panose="020F0502020204030204" pitchFamily="34" charset="0"/>
                <a:cs typeface="Times New Roman" panose="02020603050405020304" pitchFamily="18" charset="0"/>
              </a:rPr>
              <a:t>Assumes that Maria pays 25% of her income in federal, State and social security taxes. Actual tax savings will depend on your HSA contributions, applicable State tax rates and your personal tax situation. Please consult your tax adviser for details.</a:t>
            </a:r>
          </a:p>
          <a:p>
            <a:pPr>
              <a:lnSpc>
                <a:spcPct val="107000"/>
              </a:lnSpc>
            </a:pPr>
            <a:endParaRPr lang="en-US" sz="1200" dirty="0">
              <a:solidFill>
                <a:srgbClr val="272627"/>
              </a:solidFill>
              <a:latin typeface="Arial Narrow" panose="020B0606020202030204" pitchFamily="34" charset="0"/>
              <a:cs typeface="Times New Roman" panose="02020603050405020304" pitchFamily="18" charset="0"/>
            </a:endParaRPr>
          </a:p>
          <a:p>
            <a:pPr>
              <a:lnSpc>
                <a:spcPct val="107000"/>
              </a:lnSpc>
            </a:pPr>
            <a:r>
              <a:rPr lang="en-US" sz="1200" i="1" dirty="0">
                <a:solidFill>
                  <a:srgbClr val="272627"/>
                </a:solidFill>
                <a:latin typeface="Arial Narrow" panose="020B0606020202030204" pitchFamily="34" charset="0"/>
                <a:cs typeface="Times New Roman" panose="02020603050405020304" pitchFamily="18" charset="0"/>
              </a:rPr>
              <a:t>The Martinez’ </a:t>
            </a:r>
            <a:r>
              <a:rPr lang="en-US" sz="1200" i="1" dirty="0">
                <a:latin typeface="Arial Narrow" panose="020B0606020202030204" pitchFamily="34" charset="0"/>
              </a:rPr>
              <a:t> story is a hypothetical example for purposes of illustration only.</a:t>
            </a:r>
            <a:endParaRPr lang="en-US" sz="1200" dirty="0">
              <a:latin typeface="Arial Narrow" panose="020B0606020202030204" pitchFamily="34" charset="0"/>
            </a:endParaRPr>
          </a:p>
        </p:txBody>
      </p:sp>
    </p:spTree>
    <p:extLst>
      <p:ext uri="{BB962C8B-B14F-4D97-AF65-F5344CB8AC3E}">
        <p14:creationId xmlns:p14="http://schemas.microsoft.com/office/powerpoint/2010/main" val="3295074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201726032"/>
              </p:ext>
            </p:extLst>
          </p:nvPr>
        </p:nvGraphicFramePr>
        <p:xfrm>
          <a:off x="925975" y="1169045"/>
          <a:ext cx="7238155" cy="3124051"/>
        </p:xfrm>
        <a:graphic>
          <a:graphicData uri="http://schemas.openxmlformats.org/drawingml/2006/table">
            <a:tbl>
              <a:tblPr firstRow="1" bandRow="1">
                <a:tableStyleId>{5C22544A-7EE6-4342-B048-85BDC9FD1C3A}</a:tableStyleId>
              </a:tblPr>
              <a:tblGrid>
                <a:gridCol w="3652786">
                  <a:extLst>
                    <a:ext uri="{9D8B030D-6E8A-4147-A177-3AD203B41FA5}">
                      <a16:colId xmlns:a16="http://schemas.microsoft.com/office/drawing/2014/main" val="20000"/>
                    </a:ext>
                  </a:extLst>
                </a:gridCol>
                <a:gridCol w="1804906">
                  <a:extLst>
                    <a:ext uri="{9D8B030D-6E8A-4147-A177-3AD203B41FA5}">
                      <a16:colId xmlns:a16="http://schemas.microsoft.com/office/drawing/2014/main" val="20002"/>
                    </a:ext>
                  </a:extLst>
                </a:gridCol>
                <a:gridCol w="1780463">
                  <a:extLst>
                    <a:ext uri="{9D8B030D-6E8A-4147-A177-3AD203B41FA5}">
                      <a16:colId xmlns:a16="http://schemas.microsoft.com/office/drawing/2014/main" val="20003"/>
                    </a:ext>
                  </a:extLst>
                </a:gridCol>
              </a:tblGrid>
              <a:tr h="409426">
                <a:tc>
                  <a:txBody>
                    <a:bodyPr/>
                    <a:lstStyle/>
                    <a:p>
                      <a:r>
                        <a:rPr lang="en-US" sz="2000" dirty="0">
                          <a:latin typeface="Arial Narrow" charset="0"/>
                          <a:ea typeface="Arial Narrow" charset="0"/>
                          <a:cs typeface="Arial Narrow" charset="0"/>
                        </a:rPr>
                        <a:t>M</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2000" dirty="0">
                          <a:latin typeface="Arial Narrow" charset="0"/>
                          <a:ea typeface="Arial Narrow" charset="0"/>
                          <a:cs typeface="Arial Narrow" charset="0"/>
                        </a:rPr>
                        <a:t>Without an HSA</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6CA439"/>
                    </a:solidFill>
                  </a:tcPr>
                </a:tc>
                <a:tc>
                  <a:txBody>
                    <a:bodyPr/>
                    <a:lstStyle/>
                    <a:p>
                      <a:pPr algn="ctr"/>
                      <a:r>
                        <a:rPr lang="en-US" sz="2000" dirty="0">
                          <a:latin typeface="Arial Narrow" charset="0"/>
                          <a:ea typeface="Arial Narrow" charset="0"/>
                          <a:cs typeface="Arial Narrow" charset="0"/>
                        </a:rPr>
                        <a:t>With an HSA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6CA439"/>
                    </a:solidFill>
                  </a:tcPr>
                </a:tc>
                <a:extLst>
                  <a:ext uri="{0D108BD9-81ED-4DB2-BD59-A6C34878D82A}">
                    <a16:rowId xmlns:a16="http://schemas.microsoft.com/office/drawing/2014/main" val="10000"/>
                  </a:ext>
                </a:extLst>
              </a:tr>
              <a:tr h="542925">
                <a:tc>
                  <a:txBody>
                    <a:bodyPr/>
                    <a:lstStyle/>
                    <a:p>
                      <a:r>
                        <a:rPr lang="en-US" sz="2000" b="0" dirty="0">
                          <a:solidFill>
                            <a:schemeClr val="tx1">
                              <a:lumMod val="75000"/>
                              <a:lumOff val="25000"/>
                            </a:schemeClr>
                          </a:solidFill>
                          <a:latin typeface="Arial Narrow" charset="0"/>
                        </a:rPr>
                        <a:t>Estimated taxes</a:t>
                      </a:r>
                      <a:r>
                        <a:rPr lang="en-US" sz="2000" b="0" baseline="30000" dirty="0">
                          <a:solidFill>
                            <a:schemeClr val="tx1">
                              <a:lumMod val="75000"/>
                              <a:lumOff val="25000"/>
                            </a:schemeClr>
                          </a:solidFill>
                          <a:latin typeface="Arial Narrow" charset="0"/>
                        </a:rPr>
                        <a:t>1</a:t>
                      </a:r>
                      <a:endParaRPr lang="en-US" sz="2000" b="0" baseline="30000" dirty="0">
                        <a:solidFill>
                          <a:schemeClr val="tx1">
                            <a:lumMod val="75000"/>
                            <a:lumOff val="25000"/>
                          </a:schemeClr>
                        </a:solidFill>
                        <a:latin typeface="Arial Narrow" charset="0"/>
                        <a:ea typeface="Arial Narrow" charset="0"/>
                        <a:cs typeface="Arial Narrow" charset="0"/>
                      </a:endParaRPr>
                    </a:p>
                  </a:txBody>
                  <a:tcPr anchor="ctr">
                    <a:lnL w="12700" cmpd="sng">
                      <a:noFill/>
                    </a:lnL>
                    <a:lnR w="12700" cap="flat" cmpd="sng" algn="ctr">
                      <a:solidFill>
                        <a:schemeClr val="bg1">
                          <a:lumMod val="75000"/>
                        </a:schemeClr>
                      </a:solid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$17,000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$15,750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42925">
                <a:tc>
                  <a:txBody>
                    <a:bodyPr/>
                    <a:lstStyle/>
                    <a:p>
                      <a:r>
                        <a:rPr lang="en-US" sz="2000" b="0" dirty="0">
                          <a:solidFill>
                            <a:srgbClr val="272627"/>
                          </a:solidFill>
                          <a:latin typeface="Arial Narrow" panose="020B0606020202030204" pitchFamily="34" charset="0"/>
                          <a:ea typeface="Arial Narrow" charset="0"/>
                          <a:cs typeface="Times New Roman" panose="02020603050405020304" pitchFamily="18" charset="0"/>
                        </a:rPr>
                        <a:t>Tax savings</a:t>
                      </a:r>
                      <a:endParaRPr lang="en-US" sz="2000" b="0" dirty="0">
                        <a:solidFill>
                          <a:schemeClr val="tx1">
                            <a:lumMod val="75000"/>
                            <a:lumOff val="25000"/>
                          </a:schemeClr>
                        </a:solidFill>
                        <a:latin typeface="Arial Narrow" charset="0"/>
                        <a:ea typeface="Arial Narrow" charset="0"/>
                        <a:cs typeface="Arial Narrow" charset="0"/>
                      </a:endParaRPr>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2E8BE"/>
                    </a:solid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2E8BE"/>
                    </a:solid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$1,250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2E8BE"/>
                    </a:solidFill>
                  </a:tcPr>
                </a:tc>
                <a:extLst>
                  <a:ext uri="{0D108BD9-81ED-4DB2-BD59-A6C34878D82A}">
                    <a16:rowId xmlns:a16="http://schemas.microsoft.com/office/drawing/2014/main" val="10002"/>
                  </a:ext>
                </a:extLst>
              </a:tr>
              <a:tr h="542925">
                <a:tc>
                  <a:txBody>
                    <a:bodyPr/>
                    <a:lstStyle/>
                    <a:p>
                      <a:r>
                        <a:rPr lang="en-US" sz="2000" dirty="0">
                          <a:solidFill>
                            <a:srgbClr val="272627"/>
                          </a:solidFill>
                          <a:latin typeface="Arial Narrow" panose="020B0606020202030204" pitchFamily="34" charset="0"/>
                          <a:ea typeface="Calibri" panose="020F0502020204030204" pitchFamily="34" charset="0"/>
                          <a:cs typeface="Times New Roman" panose="02020603050405020304" pitchFamily="18" charset="0"/>
                        </a:rPr>
                        <a:t>Health care expense</a:t>
                      </a:r>
                      <a:endParaRPr lang="en-US" sz="2000" b="0" dirty="0">
                        <a:solidFill>
                          <a:schemeClr val="tx1">
                            <a:lumMod val="75000"/>
                            <a:lumOff val="25000"/>
                          </a:schemeClr>
                        </a:solidFill>
                        <a:latin typeface="Arial Narrow" charset="0"/>
                        <a:ea typeface="Arial Narrow" charset="0"/>
                        <a:cs typeface="Arial Narrow" charset="0"/>
                      </a:endParaRPr>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$2,450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$2,450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42925">
                <a:tc>
                  <a:txBody>
                    <a:bodyPr/>
                    <a:lstStyle/>
                    <a:p>
                      <a:r>
                        <a:rPr lang="en-US" sz="2000" b="0" dirty="0">
                          <a:solidFill>
                            <a:schemeClr val="tx1">
                              <a:lumMod val="75000"/>
                              <a:lumOff val="25000"/>
                            </a:schemeClr>
                          </a:solidFill>
                          <a:latin typeface="Arial Narrow" charset="0"/>
                          <a:ea typeface="Arial Narrow" charset="0"/>
                          <a:cs typeface="Arial Narrow" charset="0"/>
                        </a:rPr>
                        <a:t>HSA account pays medical expenses</a:t>
                      </a:r>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$2,450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18561714"/>
                  </a:ext>
                </a:extLst>
              </a:tr>
              <a:tr h="542925">
                <a:tc>
                  <a:txBody>
                    <a:bodyPr/>
                    <a:lstStyle/>
                    <a:p>
                      <a:r>
                        <a:rPr lang="en-US" sz="2000" b="0" dirty="0">
                          <a:solidFill>
                            <a:schemeClr val="tx1">
                              <a:lumMod val="75000"/>
                              <a:lumOff val="25000"/>
                            </a:schemeClr>
                          </a:solidFill>
                          <a:latin typeface="Arial Narrow" charset="0"/>
                          <a:ea typeface="Arial Narrow" charset="0"/>
                          <a:cs typeface="Arial Narrow" charset="0"/>
                        </a:rPr>
                        <a:t>HSA balance rolls to next year</a:t>
                      </a:r>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2E8BE"/>
                    </a:solidFill>
                  </a:tcPr>
                </a:tc>
                <a:tc>
                  <a:txBody>
                    <a:bodyPr/>
                    <a:lstStyle/>
                    <a:p>
                      <a:pPr algn="ctr"/>
                      <a:r>
                        <a:rPr lang="en-US" sz="2000">
                          <a:solidFill>
                            <a:schemeClr val="tx1">
                              <a:lumMod val="75000"/>
                              <a:lumOff val="25000"/>
                            </a:schemeClr>
                          </a:solidFill>
                          <a:latin typeface="Arial Narrow" charset="0"/>
                          <a:ea typeface="Arial Narrow" charset="0"/>
                          <a:cs typeface="Arial Narrow" charset="0"/>
                        </a:rPr>
                        <a:t>$0</a:t>
                      </a:r>
                      <a:endParaRPr lang="en-US" sz="2000" dirty="0">
                        <a:solidFill>
                          <a:schemeClr val="tx1">
                            <a:lumMod val="75000"/>
                            <a:lumOff val="25000"/>
                          </a:schemeClr>
                        </a:solidFill>
                        <a:latin typeface="Arial Narrow" charset="0"/>
                        <a:ea typeface="Arial Narrow" charset="0"/>
                        <a:cs typeface="Arial Narrow"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2E8BE"/>
                    </a:solid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$2,550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2E8BE"/>
                    </a:solidFill>
                  </a:tcPr>
                </a:tc>
                <a:extLst>
                  <a:ext uri="{0D108BD9-81ED-4DB2-BD59-A6C34878D82A}">
                    <a16:rowId xmlns:a16="http://schemas.microsoft.com/office/drawing/2014/main" val="105717904"/>
                  </a:ext>
                </a:extLst>
              </a:tr>
            </a:tbl>
          </a:graphicData>
        </a:graphic>
      </p:graphicFrame>
      <p:sp>
        <p:nvSpPr>
          <p:cNvPr id="3" name="TextBox 2"/>
          <p:cNvSpPr txBox="1"/>
          <p:nvPr/>
        </p:nvSpPr>
        <p:spPr>
          <a:xfrm>
            <a:off x="270512" y="243927"/>
            <a:ext cx="8113538" cy="646331"/>
          </a:xfrm>
          <a:prstGeom prst="rect">
            <a:avLst/>
          </a:prstGeom>
          <a:noFill/>
        </p:spPr>
        <p:txBody>
          <a:bodyPr wrap="square" rtlCol="0">
            <a:spAutoFit/>
          </a:bodyPr>
          <a:lstStyle/>
          <a:p>
            <a:r>
              <a:rPr lang="en-US" sz="3600" dirty="0">
                <a:solidFill>
                  <a:srgbClr val="2D3A5C"/>
                </a:solidFill>
                <a:latin typeface="Arial Narrow" panose="020B0606020202030204" pitchFamily="34" charset="0"/>
              </a:rPr>
              <a:t>Maria’s savings</a:t>
            </a:r>
          </a:p>
        </p:txBody>
      </p:sp>
      <p:sp>
        <p:nvSpPr>
          <p:cNvPr id="5" name="Footer Placeholder 4"/>
          <p:cNvSpPr>
            <a:spLocks noGrp="1"/>
          </p:cNvSpPr>
          <p:nvPr>
            <p:ph type="ftr" sz="quarter" idx="10"/>
          </p:nvPr>
        </p:nvSpPr>
        <p:spPr/>
        <p:txBody>
          <a:bodyPr/>
          <a:lstStyle/>
          <a:p>
            <a:r>
              <a:rPr lang="en-US"/>
              <a:t>Proprietary and confidential</a:t>
            </a:r>
            <a:endParaRPr lang="en-US" dirty="0"/>
          </a:p>
        </p:txBody>
      </p:sp>
      <p:sp>
        <p:nvSpPr>
          <p:cNvPr id="6" name="Slide Number Placeholder 5"/>
          <p:cNvSpPr>
            <a:spLocks noGrp="1"/>
          </p:cNvSpPr>
          <p:nvPr>
            <p:ph type="sldNum" sz="quarter" idx="11"/>
          </p:nvPr>
        </p:nvSpPr>
        <p:spPr/>
        <p:txBody>
          <a:bodyPr/>
          <a:lstStyle/>
          <a:p>
            <a:fld id="{96906BDF-8463-0846-9074-3D440CD7DCF1}" type="slidenum">
              <a:rPr lang="en-US" smtClean="0"/>
              <a:pPr/>
              <a:t>8</a:t>
            </a:fld>
            <a:endParaRPr lang="en-US" dirty="0"/>
          </a:p>
        </p:txBody>
      </p:sp>
      <p:sp>
        <p:nvSpPr>
          <p:cNvPr id="7" name="TextBox 6">
            <a:extLst>
              <a:ext uri="{FF2B5EF4-FFF2-40B4-BE49-F238E27FC236}">
                <a16:creationId xmlns:a16="http://schemas.microsoft.com/office/drawing/2014/main" id="{6EA88CDF-BD0B-46C4-93A1-FD45F05EE71C}"/>
              </a:ext>
            </a:extLst>
          </p:cNvPr>
          <p:cNvSpPr txBox="1"/>
          <p:nvPr/>
        </p:nvSpPr>
        <p:spPr>
          <a:xfrm>
            <a:off x="925975" y="4692429"/>
            <a:ext cx="7238155" cy="882806"/>
          </a:xfrm>
          <a:prstGeom prst="rect">
            <a:avLst/>
          </a:prstGeom>
          <a:noFill/>
        </p:spPr>
        <p:txBody>
          <a:bodyPr wrap="square" rtlCol="0">
            <a:spAutoFit/>
          </a:bodyPr>
          <a:lstStyle/>
          <a:p>
            <a:pPr>
              <a:lnSpc>
                <a:spcPct val="107000"/>
              </a:lnSpc>
            </a:pPr>
            <a:r>
              <a:rPr lang="en-US" sz="1200" baseline="30000" dirty="0">
                <a:solidFill>
                  <a:srgbClr val="272627"/>
                </a:solidFill>
                <a:latin typeface="Arial Narrow" panose="020B0606020202030204" pitchFamily="34" charset="0"/>
                <a:ea typeface="Calibri" panose="020F0502020204030204" pitchFamily="34" charset="0"/>
                <a:cs typeface="Times New Roman" panose="02020603050405020304" pitchFamily="18" charset="0"/>
              </a:rPr>
              <a:t>1 </a:t>
            </a:r>
            <a:r>
              <a:rPr lang="en-US" sz="1200" dirty="0">
                <a:solidFill>
                  <a:srgbClr val="272627"/>
                </a:solidFill>
                <a:latin typeface="Arial Narrow" panose="020B0606020202030204" pitchFamily="34" charset="0"/>
                <a:ea typeface="Calibri" panose="020F0502020204030204" pitchFamily="34" charset="0"/>
                <a:cs typeface="Times New Roman" panose="02020603050405020304" pitchFamily="18" charset="0"/>
              </a:rPr>
              <a:t>Assumes Maria pays 25% of her income in federal, State and social security taxes. Actual tax savings will depend on your HSA contributions, applicable State tax rates and your personal tax situation. Please consult your tax adviser for details.</a:t>
            </a:r>
          </a:p>
          <a:p>
            <a:pPr>
              <a:lnSpc>
                <a:spcPct val="107000"/>
              </a:lnSpc>
            </a:pPr>
            <a:endParaRPr lang="en-US" sz="1200" dirty="0">
              <a:solidFill>
                <a:srgbClr val="272627"/>
              </a:solidFill>
              <a:latin typeface="Arial Narrow" panose="020B0606020202030204" pitchFamily="34" charset="0"/>
              <a:ea typeface="Calibri" panose="020F0502020204030204" pitchFamily="34" charset="0"/>
              <a:cs typeface="Times New Roman" panose="02020603050405020304" pitchFamily="18" charset="0"/>
            </a:endParaRPr>
          </a:p>
          <a:p>
            <a:pPr>
              <a:lnSpc>
                <a:spcPct val="107000"/>
              </a:lnSpc>
            </a:pPr>
            <a:r>
              <a:rPr lang="en-US" sz="1200" i="1" dirty="0">
                <a:latin typeface="Arial Narrow" panose="020B0606020202030204" pitchFamily="34" charset="0"/>
              </a:rPr>
              <a:t>The Martinez’ story is a hypothetical example for purposes of illustration only.</a:t>
            </a:r>
            <a:endParaRPr lang="en-US" sz="1200" dirty="0">
              <a:latin typeface="Arial Narrow" panose="020B0606020202030204" pitchFamily="34" charset="0"/>
            </a:endParaRPr>
          </a:p>
        </p:txBody>
      </p:sp>
    </p:spTree>
    <p:extLst>
      <p:ext uri="{BB962C8B-B14F-4D97-AF65-F5344CB8AC3E}">
        <p14:creationId xmlns:p14="http://schemas.microsoft.com/office/powerpoint/2010/main" val="35941133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1CE569F-E973-446F-B2D6-98E1E4383508}"/>
              </a:ext>
            </a:extLst>
          </p:cNvPr>
          <p:cNvSpPr>
            <a:spLocks noGrp="1"/>
          </p:cNvSpPr>
          <p:nvPr>
            <p:ph type="ftr" sz="quarter" idx="10"/>
          </p:nvPr>
        </p:nvSpPr>
        <p:spPr/>
        <p:txBody>
          <a:bodyPr/>
          <a:lstStyle/>
          <a:p>
            <a:r>
              <a:rPr lang="en-US"/>
              <a:t>Proprietary and confidential</a:t>
            </a:r>
            <a:endParaRPr lang="en-US" dirty="0"/>
          </a:p>
        </p:txBody>
      </p:sp>
      <p:sp>
        <p:nvSpPr>
          <p:cNvPr id="3" name="Slide Number Placeholder 2">
            <a:extLst>
              <a:ext uri="{FF2B5EF4-FFF2-40B4-BE49-F238E27FC236}">
                <a16:creationId xmlns:a16="http://schemas.microsoft.com/office/drawing/2014/main" id="{C73B9008-8998-47C9-AD96-6126A53829E3}"/>
              </a:ext>
            </a:extLst>
          </p:cNvPr>
          <p:cNvSpPr>
            <a:spLocks noGrp="1"/>
          </p:cNvSpPr>
          <p:nvPr>
            <p:ph type="sldNum" sz="quarter" idx="11"/>
          </p:nvPr>
        </p:nvSpPr>
        <p:spPr/>
        <p:txBody>
          <a:bodyPr/>
          <a:lstStyle/>
          <a:p>
            <a:fld id="{96906BDF-8463-0846-9074-3D440CD7DCF1}" type="slidenum">
              <a:rPr lang="en-US" smtClean="0"/>
              <a:pPr/>
              <a:t>9</a:t>
            </a:fld>
            <a:endParaRPr lang="en-US" dirty="0"/>
          </a:p>
        </p:txBody>
      </p:sp>
      <p:sp>
        <p:nvSpPr>
          <p:cNvPr id="4" name="Content Placeholder 3">
            <a:extLst>
              <a:ext uri="{FF2B5EF4-FFF2-40B4-BE49-F238E27FC236}">
                <a16:creationId xmlns:a16="http://schemas.microsoft.com/office/drawing/2014/main" id="{C97A0B4C-9246-4426-843B-10E8A4541775}"/>
              </a:ext>
            </a:extLst>
          </p:cNvPr>
          <p:cNvSpPr>
            <a:spLocks noGrp="1"/>
          </p:cNvSpPr>
          <p:nvPr>
            <p:ph sz="quarter" idx="12"/>
          </p:nvPr>
        </p:nvSpPr>
        <p:spPr/>
        <p:txBody>
          <a:bodyPr/>
          <a:lstStyle/>
          <a:p>
            <a:r>
              <a:rPr lang="en-US" sz="3600" dirty="0"/>
              <a:t>Meet the Robinson’s</a:t>
            </a:r>
          </a:p>
          <a:p>
            <a:endParaRPr lang="en-US" dirty="0"/>
          </a:p>
        </p:txBody>
      </p:sp>
      <p:sp>
        <p:nvSpPr>
          <p:cNvPr id="7" name="Content Placeholder 5">
            <a:extLst>
              <a:ext uri="{FF2B5EF4-FFF2-40B4-BE49-F238E27FC236}">
                <a16:creationId xmlns:a16="http://schemas.microsoft.com/office/drawing/2014/main" id="{EFBFB952-6C01-4EBD-8F4E-E8074FF01EFC}"/>
              </a:ext>
            </a:extLst>
          </p:cNvPr>
          <p:cNvSpPr txBox="1">
            <a:spLocks/>
          </p:cNvSpPr>
          <p:nvPr/>
        </p:nvSpPr>
        <p:spPr>
          <a:xfrm>
            <a:off x="291689" y="1296026"/>
            <a:ext cx="5425823" cy="434515"/>
          </a:xfrm>
          <a:prstGeom prst="rect">
            <a:avLst/>
          </a:prstGeom>
        </p:spPr>
        <p:txBody>
          <a:bodyPr/>
          <a:lstStyle>
            <a:lvl1pPr marL="0" indent="0" algn="l" defTabSz="457200" rtl="0" eaLnBrk="1" latinLnBrk="0" hangingPunct="1">
              <a:spcBef>
                <a:spcPct val="20000"/>
              </a:spcBef>
              <a:buClr>
                <a:schemeClr val="bg1">
                  <a:lumMod val="75000"/>
                </a:schemeClr>
              </a:buClr>
              <a:buSzPct val="110000"/>
              <a:buFont typeface="Arial" charset="0"/>
              <a:buNone/>
              <a:defRPr sz="2200" kern="1200">
                <a:solidFill>
                  <a:srgbClr val="6CA439"/>
                </a:solidFill>
                <a:latin typeface="Arial Narrow" charset="0"/>
                <a:ea typeface="Arial Narrow" charset="0"/>
                <a:cs typeface="Arial Narrow" charset="0"/>
              </a:defRPr>
            </a:lvl1pPr>
            <a:lvl2pPr marL="742950" indent="-285750" algn="l" defTabSz="457200" rtl="0" eaLnBrk="1" latinLnBrk="0" hangingPunct="1">
              <a:spcBef>
                <a:spcPct val="20000"/>
              </a:spcBef>
              <a:buFont typeface="Arial"/>
              <a:buChar char="–"/>
              <a:defRPr sz="2200" kern="1200">
                <a:solidFill>
                  <a:schemeClr val="tx1"/>
                </a:solidFill>
                <a:latin typeface="Arial Narrow" charset="0"/>
                <a:ea typeface="Arial Narrow" charset="0"/>
                <a:cs typeface="Arial Narrow" charset="0"/>
              </a:defRPr>
            </a:lvl2pPr>
            <a:lvl3pPr marL="1143000" indent="-228600" algn="l" defTabSz="457200" rtl="0" eaLnBrk="1" latinLnBrk="0" hangingPunct="1">
              <a:spcBef>
                <a:spcPct val="20000"/>
              </a:spcBef>
              <a:buFont typeface="Arial"/>
              <a:buChar char="•"/>
              <a:defRPr sz="2200" kern="1200">
                <a:solidFill>
                  <a:schemeClr val="tx1"/>
                </a:solidFill>
                <a:latin typeface="Arial Narrow" charset="0"/>
                <a:ea typeface="Arial Narrow" charset="0"/>
                <a:cs typeface="Arial Narrow" charset="0"/>
              </a:defRPr>
            </a:lvl3pPr>
            <a:lvl4pPr marL="1600200" indent="-228600" algn="l" defTabSz="457200" rtl="0" eaLnBrk="1" latinLnBrk="0" hangingPunct="1">
              <a:spcBef>
                <a:spcPct val="20000"/>
              </a:spcBef>
              <a:buFont typeface="Arial"/>
              <a:buChar char="–"/>
              <a:defRPr sz="2200" kern="1200">
                <a:solidFill>
                  <a:schemeClr val="tx1"/>
                </a:solidFill>
                <a:latin typeface="Arial Narrow" charset="0"/>
                <a:ea typeface="Arial Narrow" charset="0"/>
                <a:cs typeface="Arial Narrow" charset="0"/>
              </a:defRPr>
            </a:lvl4pPr>
            <a:lvl5pPr marL="2057400" indent="-228600" algn="l" defTabSz="457200" rtl="0" eaLnBrk="1" latinLnBrk="0" hangingPunct="1">
              <a:spcBef>
                <a:spcPct val="20000"/>
              </a:spcBef>
              <a:buFont typeface="Arial"/>
              <a:buChar char="»"/>
              <a:defRPr sz="2200" kern="1200">
                <a:solidFill>
                  <a:schemeClr val="tx1"/>
                </a:solidFill>
                <a:latin typeface="Arial Narrow" charset="0"/>
                <a:ea typeface="Arial Narrow" charset="0"/>
                <a:cs typeface="Arial Narrow"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t>Two parent family with two school-age children</a:t>
            </a:r>
          </a:p>
        </p:txBody>
      </p:sp>
      <p:graphicFrame>
        <p:nvGraphicFramePr>
          <p:cNvPr id="8" name="Table 7">
            <a:extLst>
              <a:ext uri="{FF2B5EF4-FFF2-40B4-BE49-F238E27FC236}">
                <a16:creationId xmlns:a16="http://schemas.microsoft.com/office/drawing/2014/main" id="{2929A4C6-E083-4695-860B-5F14A4EF1E88}"/>
              </a:ext>
            </a:extLst>
          </p:cNvPr>
          <p:cNvGraphicFramePr>
            <a:graphicFrameLocks noGrp="1"/>
          </p:cNvGraphicFramePr>
          <p:nvPr>
            <p:extLst>
              <p:ext uri="{D42A27DB-BD31-4B8C-83A1-F6EECF244321}">
                <p14:modId xmlns:p14="http://schemas.microsoft.com/office/powerpoint/2010/main" val="2628850932"/>
              </p:ext>
            </p:extLst>
          </p:nvPr>
        </p:nvGraphicFramePr>
        <p:xfrm>
          <a:off x="291689" y="2072422"/>
          <a:ext cx="5274077" cy="2171700"/>
        </p:xfrm>
        <a:graphic>
          <a:graphicData uri="http://schemas.openxmlformats.org/drawingml/2006/table">
            <a:tbl>
              <a:tblPr firstRow="1" bandRow="1">
                <a:tableStyleId>{5C22544A-7EE6-4342-B048-85BDC9FD1C3A}</a:tableStyleId>
              </a:tblPr>
              <a:tblGrid>
                <a:gridCol w="3529894">
                  <a:extLst>
                    <a:ext uri="{9D8B030D-6E8A-4147-A177-3AD203B41FA5}">
                      <a16:colId xmlns:a16="http://schemas.microsoft.com/office/drawing/2014/main" val="20000"/>
                    </a:ext>
                  </a:extLst>
                </a:gridCol>
                <a:gridCol w="1744183">
                  <a:extLst>
                    <a:ext uri="{9D8B030D-6E8A-4147-A177-3AD203B41FA5}">
                      <a16:colId xmlns:a16="http://schemas.microsoft.com/office/drawing/2014/main" val="20002"/>
                    </a:ext>
                  </a:extLst>
                </a:gridCol>
              </a:tblGrid>
              <a:tr h="542925">
                <a:tc>
                  <a:txBody>
                    <a:bodyPr/>
                    <a:lstStyle/>
                    <a:p>
                      <a:r>
                        <a:rPr lang="en-US" sz="2000" b="0" dirty="0">
                          <a:solidFill>
                            <a:schemeClr val="tx1">
                              <a:lumMod val="75000"/>
                              <a:lumOff val="25000"/>
                            </a:schemeClr>
                          </a:solidFill>
                          <a:latin typeface="Arial Narrow" charset="0"/>
                        </a:rPr>
                        <a:t>Combined annual salary</a:t>
                      </a:r>
                      <a:endParaRPr lang="en-US" sz="2000" b="0" dirty="0">
                        <a:solidFill>
                          <a:schemeClr val="tx1">
                            <a:lumMod val="75000"/>
                            <a:lumOff val="25000"/>
                          </a:schemeClr>
                        </a:solidFill>
                        <a:latin typeface="Arial Narrow" charset="0"/>
                        <a:ea typeface="Arial Narrow" charset="0"/>
                        <a:cs typeface="Arial Narrow" charset="0"/>
                      </a:endParaRPr>
                    </a:p>
                  </a:txBody>
                  <a:tcPr anchor="ctr">
                    <a:lnL w="12700" cmpd="sng">
                      <a:noFill/>
                    </a:lnL>
                    <a:lnR w="12700" cap="flat" cmpd="sng" algn="ctr">
                      <a:solidFill>
                        <a:schemeClr val="bg1">
                          <a:lumMod val="75000"/>
                        </a:schemeClr>
                      </a:solid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$94,000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42925">
                <a:tc>
                  <a:txBody>
                    <a:bodyPr/>
                    <a:lstStyle/>
                    <a:p>
                      <a:r>
                        <a:rPr lang="en-US" sz="2000" dirty="0">
                          <a:solidFill>
                            <a:srgbClr val="272627"/>
                          </a:solidFill>
                          <a:latin typeface="Arial Narrow" panose="020B0606020202030204" pitchFamily="34" charset="0"/>
                          <a:ea typeface="Calibri" panose="020F0502020204030204" pitchFamily="34" charset="0"/>
                          <a:cs typeface="Times New Roman" panose="02020603050405020304" pitchFamily="18" charset="0"/>
                        </a:rPr>
                        <a:t>HSA pre-tax contribution (2018 limit)</a:t>
                      </a:r>
                      <a:endParaRPr lang="en-US" sz="2000" b="0" dirty="0">
                        <a:solidFill>
                          <a:schemeClr val="tx1">
                            <a:lumMod val="75000"/>
                            <a:lumOff val="25000"/>
                          </a:schemeClr>
                        </a:solidFill>
                        <a:latin typeface="Arial Narrow" charset="0"/>
                        <a:ea typeface="Arial Narrow" charset="0"/>
                        <a:cs typeface="Arial Narrow" charset="0"/>
                      </a:endParaRPr>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000" b="1" dirty="0">
                          <a:solidFill>
                            <a:schemeClr val="tx1">
                              <a:lumMod val="75000"/>
                              <a:lumOff val="25000"/>
                            </a:schemeClr>
                          </a:solidFill>
                          <a:latin typeface="Arial Narrow" charset="0"/>
                          <a:ea typeface="Arial Narrow" charset="0"/>
                          <a:cs typeface="Arial Narrow" charset="0"/>
                        </a:rPr>
                        <a:t>$6,900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542925">
                <a:tc>
                  <a:txBody>
                    <a:bodyPr/>
                    <a:lstStyle/>
                    <a:p>
                      <a:r>
                        <a:rPr lang="en-US" sz="2000" dirty="0">
                          <a:solidFill>
                            <a:srgbClr val="272627"/>
                          </a:solidFill>
                          <a:latin typeface="Arial Narrow" panose="020B0606020202030204" pitchFamily="34" charset="0"/>
                          <a:ea typeface="Calibri" panose="020F0502020204030204" pitchFamily="34" charset="0"/>
                          <a:cs typeface="Times New Roman" panose="02020603050405020304" pitchFamily="18" charset="0"/>
                        </a:rPr>
                        <a:t>Net taxable income</a:t>
                      </a:r>
                      <a:endParaRPr lang="en-US" sz="2000" b="0" dirty="0">
                        <a:solidFill>
                          <a:schemeClr val="tx1">
                            <a:lumMod val="75000"/>
                            <a:lumOff val="25000"/>
                          </a:schemeClr>
                        </a:solidFill>
                        <a:latin typeface="Arial Narrow" charset="0"/>
                        <a:ea typeface="Arial Narrow" charset="0"/>
                        <a:cs typeface="Arial Narrow" charset="0"/>
                      </a:endParaRPr>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solidFill>
                            <a:schemeClr val="tx1">
                              <a:lumMod val="75000"/>
                              <a:lumOff val="25000"/>
                            </a:schemeClr>
                          </a:solidFill>
                          <a:latin typeface="Arial Narrow" charset="0"/>
                          <a:ea typeface="Arial Narrow" charset="0"/>
                          <a:cs typeface="Arial Narrow" charset="0"/>
                        </a:rPr>
                        <a:t>$87,100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42925">
                <a:tc>
                  <a:txBody>
                    <a:bodyPr/>
                    <a:lstStyle/>
                    <a:p>
                      <a:r>
                        <a:rPr lang="en-US" sz="2000" b="0" dirty="0">
                          <a:solidFill>
                            <a:schemeClr val="tx1">
                              <a:lumMod val="75000"/>
                              <a:lumOff val="25000"/>
                            </a:schemeClr>
                          </a:solidFill>
                          <a:latin typeface="Arial Narrow" charset="0"/>
                          <a:ea typeface="Arial Narrow" charset="0"/>
                          <a:cs typeface="Arial Narrow" charset="0"/>
                        </a:rPr>
                        <a:t>Estimated tax rate</a:t>
                      </a:r>
                      <a:r>
                        <a:rPr lang="en-US" sz="2000" b="0" baseline="30000" dirty="0">
                          <a:solidFill>
                            <a:schemeClr val="tx1">
                              <a:lumMod val="75000"/>
                              <a:lumOff val="25000"/>
                            </a:schemeClr>
                          </a:solidFill>
                          <a:latin typeface="Arial Narrow" charset="0"/>
                          <a:ea typeface="Arial Narrow" charset="0"/>
                          <a:cs typeface="Arial Narrow" charset="0"/>
                        </a:rPr>
                        <a:t>1</a:t>
                      </a:r>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000" b="1" dirty="0">
                          <a:solidFill>
                            <a:schemeClr val="tx1">
                              <a:lumMod val="75000"/>
                              <a:lumOff val="25000"/>
                            </a:schemeClr>
                          </a:solidFill>
                          <a:latin typeface="Arial Narrow" charset="0"/>
                          <a:ea typeface="Arial Narrow" charset="0"/>
                          <a:cs typeface="Arial Narrow" charset="0"/>
                        </a:rPr>
                        <a:t>25%</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18561714"/>
                  </a:ext>
                </a:extLst>
              </a:tr>
            </a:tbl>
          </a:graphicData>
        </a:graphic>
      </p:graphicFrame>
    </p:spTree>
    <p:extLst>
      <p:ext uri="{BB962C8B-B14F-4D97-AF65-F5344CB8AC3E}">
        <p14:creationId xmlns:p14="http://schemas.microsoft.com/office/powerpoint/2010/main" val="2256776610"/>
      </p:ext>
    </p:extLst>
  </p:cSld>
  <p:clrMapOvr>
    <a:masterClrMapping/>
  </p:clrMapOvr>
</p:sld>
</file>

<file path=ppt/theme/theme1.xml><?xml version="1.0" encoding="utf-8"?>
<a:theme xmlns:a="http://schemas.openxmlformats.org/drawingml/2006/main" name="SelectAccount Master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15496</TotalTime>
  <Words>1610</Words>
  <Application>Microsoft Office PowerPoint</Application>
  <PresentationFormat>On-screen Show (4:3)</PresentationFormat>
  <Paragraphs>290</Paragraphs>
  <Slides>19</Slides>
  <Notes>6</Notes>
  <HiddenSlides>4</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ＭＳ Ｐゴシック</vt:lpstr>
      <vt:lpstr>.HelveticaNeueDeskInterface-Regular</vt:lpstr>
      <vt:lpstr>Arial</vt:lpstr>
      <vt:lpstr>Arial Narrow</vt:lpstr>
      <vt:lpstr>Calibri</vt:lpstr>
      <vt:lpstr>Courier New</vt:lpstr>
      <vt:lpstr>Tahoma</vt:lpstr>
      <vt:lpstr>Times New Roman</vt:lpstr>
      <vt:lpstr>SelectAccount Master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Johnson, Ron</cp:lastModifiedBy>
  <cp:revision>345</cp:revision>
  <cp:lastPrinted>2017-08-04T17:34:44Z</cp:lastPrinted>
  <dcterms:created xsi:type="dcterms:W3CDTF">2017-07-10T13:49:28Z</dcterms:created>
  <dcterms:modified xsi:type="dcterms:W3CDTF">2017-08-28T21:21:05Z</dcterms:modified>
</cp:coreProperties>
</file>