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12"/>
  </p:notesMasterIdLst>
  <p:handoutMasterIdLst>
    <p:handoutMasterId r:id="rId13"/>
  </p:handoutMasterIdLst>
  <p:sldIdLst>
    <p:sldId id="259" r:id="rId2"/>
    <p:sldId id="309" r:id="rId3"/>
    <p:sldId id="310" r:id="rId4"/>
    <p:sldId id="305" r:id="rId5"/>
    <p:sldId id="306" r:id="rId6"/>
    <p:sldId id="311" r:id="rId7"/>
    <p:sldId id="303" r:id="rId8"/>
    <p:sldId id="304" r:id="rId9"/>
    <p:sldId id="273" r:id="rId10"/>
    <p:sldId id="274" r:id="rId1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8BE"/>
    <a:srgbClr val="2D3A5C"/>
    <a:srgbClr val="6CA439"/>
    <a:srgbClr val="A7D280"/>
    <a:srgbClr val="E4E5E3"/>
    <a:srgbClr val="3A5F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9"/>
    <p:restoredTop sz="93407" autoAdjust="0"/>
  </p:normalViewPr>
  <p:slideViewPr>
    <p:cSldViewPr snapToGrid="0" snapToObjects="1">
      <p:cViewPr varScale="1">
        <p:scale>
          <a:sx n="118" d="100"/>
          <a:sy n="118" d="100"/>
        </p:scale>
        <p:origin x="147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6DF2D87-10D2-4799-8CA4-3F4A91D801C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75A318C3-D625-426F-A55C-A91E01EDCA3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AAF7ACA-4595-46F9-A832-0FF80F99640B}" type="datetimeFigureOut">
              <a:rPr lang="en-US" smtClean="0"/>
              <a:t>10/17/17</a:t>
            </a:fld>
            <a:endParaRPr lang="en-US" dirty="0"/>
          </a:p>
        </p:txBody>
      </p:sp>
      <p:sp>
        <p:nvSpPr>
          <p:cNvPr id="4" name="Footer Placeholder 3">
            <a:extLst>
              <a:ext uri="{FF2B5EF4-FFF2-40B4-BE49-F238E27FC236}">
                <a16:creationId xmlns:a16="http://schemas.microsoft.com/office/drawing/2014/main" xmlns="" id="{F092DAA1-7311-4F76-830C-6F8E693C4E9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6D9306C8-166A-4A99-BFAD-CC71941C0F4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69E502D-E81A-400E-83E9-A47BAD9F64B8}" type="slidenum">
              <a:rPr lang="en-US" smtClean="0"/>
              <a:t>‹#›</a:t>
            </a:fld>
            <a:endParaRPr lang="en-US" dirty="0"/>
          </a:p>
        </p:txBody>
      </p:sp>
    </p:spTree>
    <p:extLst>
      <p:ext uri="{BB962C8B-B14F-4D97-AF65-F5344CB8AC3E}">
        <p14:creationId xmlns:p14="http://schemas.microsoft.com/office/powerpoint/2010/main" val="2528256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D17A39-70B1-0847-8257-3291BA569C7A}" type="datetimeFigureOut">
              <a:rPr lang="en-US" smtClean="0"/>
              <a:t>10/17/17</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D30BF81-378A-864D-9416-817F1AC5B2EF}" type="slidenum">
              <a:rPr lang="en-US" smtClean="0"/>
              <a:t>‹#›</a:t>
            </a:fld>
            <a:endParaRPr lang="en-US" dirty="0"/>
          </a:p>
        </p:txBody>
      </p:sp>
    </p:spTree>
    <p:extLst>
      <p:ext uri="{BB962C8B-B14F-4D97-AF65-F5344CB8AC3E}">
        <p14:creationId xmlns:p14="http://schemas.microsoft.com/office/powerpoint/2010/main" val="109187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 times to the appropriate time zone in which you are presenting</a:t>
            </a:r>
          </a:p>
        </p:txBody>
      </p:sp>
      <p:sp>
        <p:nvSpPr>
          <p:cNvPr id="4" name="Slide Number Placeholder 3"/>
          <p:cNvSpPr>
            <a:spLocks noGrp="1"/>
          </p:cNvSpPr>
          <p:nvPr>
            <p:ph type="sldNum" sz="quarter" idx="10"/>
          </p:nvPr>
        </p:nvSpPr>
        <p:spPr/>
        <p:txBody>
          <a:bodyPr/>
          <a:lstStyle/>
          <a:p>
            <a:fld id="{ED30BF81-378A-864D-9416-817F1AC5B2EF}" type="slidenum">
              <a:rPr lang="en-US" smtClean="0"/>
              <a:t>9</a:t>
            </a:fld>
            <a:endParaRPr lang="en-US" dirty="0"/>
          </a:p>
        </p:txBody>
      </p:sp>
    </p:spTree>
    <p:extLst>
      <p:ext uri="{BB962C8B-B14F-4D97-AF65-F5344CB8AC3E}">
        <p14:creationId xmlns:p14="http://schemas.microsoft.com/office/powerpoint/2010/main" val="30982743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emf"/><Relationship Id="rId5"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5.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5.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4682" t="9718" r="5187" b="176"/>
          <a:stretch/>
        </p:blipFill>
        <p:spPr>
          <a:xfrm>
            <a:off x="-5344" y="0"/>
            <a:ext cx="9146672" cy="6858001"/>
          </a:xfrm>
          <a:prstGeom prst="rect">
            <a:avLst/>
          </a:prstGeom>
        </p:spPr>
      </p:pic>
      <p:sp>
        <p:nvSpPr>
          <p:cNvPr id="8" name="Rectangle 7"/>
          <p:cNvSpPr/>
          <p:nvPr userDrawn="1"/>
        </p:nvSpPr>
        <p:spPr>
          <a:xfrm>
            <a:off x="-2672" y="3941183"/>
            <a:ext cx="9144000" cy="1879245"/>
          </a:xfrm>
          <a:prstGeom prst="rect">
            <a:avLst/>
          </a:prstGeom>
          <a:solidFill>
            <a:srgbClr val="6CA439">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Proprietary and confidential</a:t>
            </a:r>
          </a:p>
        </p:txBody>
      </p:sp>
      <p:sp>
        <p:nvSpPr>
          <p:cNvPr id="6" name="Content Placeholder 5"/>
          <p:cNvSpPr>
            <a:spLocks noGrp="1"/>
          </p:cNvSpPr>
          <p:nvPr>
            <p:ph sz="quarter" idx="12" hasCustomPrompt="1"/>
          </p:nvPr>
        </p:nvSpPr>
        <p:spPr>
          <a:xfrm>
            <a:off x="932366" y="4211653"/>
            <a:ext cx="7273925" cy="666527"/>
          </a:xfrm>
          <a:prstGeom prst="rect">
            <a:avLst/>
          </a:prstGeom>
        </p:spPr>
        <p:txBody>
          <a:bodyPr/>
          <a:lstStyle>
            <a:lvl1pPr marL="0" indent="0" algn="ctr">
              <a:buNone/>
              <a:defRPr sz="50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endParaRPr lang="en-US" dirty="0"/>
          </a:p>
        </p:txBody>
      </p:sp>
      <p:sp>
        <p:nvSpPr>
          <p:cNvPr id="7" name="Content Placeholder 5"/>
          <p:cNvSpPr>
            <a:spLocks noGrp="1"/>
          </p:cNvSpPr>
          <p:nvPr>
            <p:ph sz="quarter" idx="13" hasCustomPrompt="1"/>
          </p:nvPr>
        </p:nvSpPr>
        <p:spPr>
          <a:xfrm>
            <a:off x="932366" y="4994609"/>
            <a:ext cx="7273925" cy="489624"/>
          </a:xfrm>
          <a:prstGeom prst="rect">
            <a:avLst/>
          </a:prstGeom>
        </p:spPr>
        <p:txBody>
          <a:bodyPr/>
          <a:lstStyle>
            <a:lvl1pPr marL="0" indent="0" algn="ctr">
              <a:buNone/>
              <a:defRPr sz="3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42537" y="449729"/>
            <a:ext cx="2944263" cy="652929"/>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91648" y="1219087"/>
            <a:ext cx="3094840" cy="683650"/>
          </a:xfrm>
          <a:prstGeom prst="rect">
            <a:avLst/>
          </a:prstGeom>
        </p:spPr>
      </p:pic>
    </p:spTree>
    <p:extLst>
      <p:ext uri="{BB962C8B-B14F-4D97-AF65-F5344CB8AC3E}">
        <p14:creationId xmlns:p14="http://schemas.microsoft.com/office/powerpoint/2010/main" val="105874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Header + Bulleted List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877" r="5987"/>
          <a:stretch/>
        </p:blipFill>
        <p:spPr>
          <a:xfrm>
            <a:off x="5567423" y="0"/>
            <a:ext cx="3576577" cy="6858000"/>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1610139"/>
            <a:ext cx="4437668" cy="3887438"/>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9977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Header + Bulleted List +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30226" r="19141"/>
          <a:stretch/>
        </p:blipFill>
        <p:spPr>
          <a:xfrm>
            <a:off x="5671595" y="0"/>
            <a:ext cx="3472406" cy="6858000"/>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395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4798" r="41396"/>
          <a:stretch/>
        </p:blipFill>
        <p:spPr>
          <a:xfrm>
            <a:off x="5662109" y="-11427"/>
            <a:ext cx="3481892" cy="6869426"/>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6789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32510" r="11925"/>
          <a:stretch/>
        </p:blipFill>
        <p:spPr>
          <a:xfrm>
            <a:off x="5669280" y="-4"/>
            <a:ext cx="3474720" cy="6858003"/>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838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Header + Bulleted List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1588" t="49" r="12412" b="-49"/>
          <a:stretch/>
        </p:blipFill>
        <p:spPr>
          <a:xfrm>
            <a:off x="5669280" y="3371"/>
            <a:ext cx="3474721" cy="6847931"/>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5291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2212" r="3056"/>
          <a:stretch/>
        </p:blipFill>
        <p:spPr>
          <a:xfrm>
            <a:off x="5668922" y="0"/>
            <a:ext cx="3475078" cy="6895648"/>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5119407" cy="1295464"/>
          </a:xfrm>
          <a:prstGeom prst="rect">
            <a:avLst/>
          </a:prstGeom>
        </p:spPr>
        <p:txBody>
          <a:bodyPr/>
          <a:lstStyle>
            <a:lvl1pPr marL="0" indent="0" algn="l">
              <a:buNone/>
              <a:defRPr sz="36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9821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Header + Bulleted List +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6573" r="17606"/>
          <a:stretch/>
        </p:blipFill>
        <p:spPr>
          <a:xfrm>
            <a:off x="5669280" y="-3"/>
            <a:ext cx="3474720" cy="6878730"/>
          </a:xfrm>
          <a:prstGeom prst="rect">
            <a:avLst/>
          </a:prstGeom>
        </p:spPr>
      </p:pic>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7777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Header + Bulleted List +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6463" t="3331" r="20066"/>
          <a:stretch/>
        </p:blipFill>
        <p:spPr>
          <a:xfrm>
            <a:off x="5634317" y="0"/>
            <a:ext cx="3495339" cy="6857999"/>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1732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42080" r="23928"/>
          <a:stretch/>
        </p:blipFill>
        <p:spPr>
          <a:xfrm flipH="1">
            <a:off x="5625295" y="-4"/>
            <a:ext cx="3518703" cy="6858003"/>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7543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42080" r="23928"/>
          <a:stretch/>
        </p:blipFill>
        <p:spPr>
          <a:xfrm flipH="1">
            <a:off x="5625295" y="-4"/>
            <a:ext cx="3518703" cy="6858003"/>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1610140"/>
            <a:ext cx="4437668" cy="3887438"/>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0475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3331" r="12414"/>
          <a:stretch/>
        </p:blipFill>
        <p:spPr>
          <a:xfrm>
            <a:off x="-2671" y="0"/>
            <a:ext cx="9146672" cy="6857999"/>
          </a:xfrm>
          <a:prstGeom prst="rect">
            <a:avLst/>
          </a:prstGeom>
        </p:spPr>
      </p:pic>
      <p:sp>
        <p:nvSpPr>
          <p:cNvPr id="8" name="Rectangle 7"/>
          <p:cNvSpPr/>
          <p:nvPr userDrawn="1"/>
        </p:nvSpPr>
        <p:spPr>
          <a:xfrm>
            <a:off x="-2672" y="0"/>
            <a:ext cx="4088897" cy="6857999"/>
          </a:xfrm>
          <a:prstGeom prst="rect">
            <a:avLst/>
          </a:prstGeom>
          <a:solidFill>
            <a:srgbClr val="6CA439">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a:xfrm>
            <a:off x="3565151" y="6376447"/>
            <a:ext cx="2895600" cy="365125"/>
          </a:xfrm>
        </p:spPr>
        <p:txBody>
          <a:bodyPr/>
          <a:lstStyle>
            <a:lvl1pPr>
              <a:defRPr>
                <a:solidFill>
                  <a:schemeClr val="bg1"/>
                </a:solidFill>
              </a:defRPr>
            </a:lvl1pPr>
          </a:lstStyle>
          <a:p>
            <a:r>
              <a:rPr lang="en-US" dirty="0"/>
              <a:t>Proprietary and confidential</a:t>
            </a:r>
          </a:p>
        </p:txBody>
      </p:sp>
      <p:sp>
        <p:nvSpPr>
          <p:cNvPr id="11" name="Content Placeholder 5"/>
          <p:cNvSpPr>
            <a:spLocks noGrp="1"/>
          </p:cNvSpPr>
          <p:nvPr>
            <p:ph sz="quarter" idx="12" hasCustomPrompt="1"/>
          </p:nvPr>
        </p:nvSpPr>
        <p:spPr>
          <a:xfrm>
            <a:off x="363034" y="3394211"/>
            <a:ext cx="3336588" cy="1678489"/>
          </a:xfrm>
          <a:prstGeom prst="rect">
            <a:avLst/>
          </a:prstGeom>
        </p:spPr>
        <p:txBody>
          <a:bodyPr/>
          <a:lstStyle>
            <a:lvl1pPr marL="0" indent="0" algn="l">
              <a:lnSpc>
                <a:spcPts val="5500"/>
              </a:lnSpc>
              <a:spcBef>
                <a:spcPts val="600"/>
              </a:spcBef>
              <a:buNone/>
              <a:defRPr sz="5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endParaRPr lang="en-US" dirty="0"/>
          </a:p>
        </p:txBody>
      </p:sp>
      <p:sp>
        <p:nvSpPr>
          <p:cNvPr id="12" name="Content Placeholder 5"/>
          <p:cNvSpPr>
            <a:spLocks noGrp="1"/>
          </p:cNvSpPr>
          <p:nvPr>
            <p:ph sz="quarter" idx="13" hasCustomPrompt="1"/>
          </p:nvPr>
        </p:nvSpPr>
        <p:spPr>
          <a:xfrm>
            <a:off x="363034" y="5189127"/>
            <a:ext cx="3202117" cy="553085"/>
          </a:xfrm>
          <a:prstGeom prst="rect">
            <a:avLst/>
          </a:prstGeom>
        </p:spPr>
        <p:txBody>
          <a:bodyPr/>
          <a:lstStyle>
            <a:lvl1pPr marL="0" indent="0" algn="l">
              <a:buNone/>
              <a:defRPr sz="3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033" y="1006474"/>
            <a:ext cx="3209097" cy="994429"/>
          </a:xfrm>
          <a:prstGeom prst="rect">
            <a:avLst/>
          </a:prstGeom>
        </p:spPr>
      </p:pic>
    </p:spTree>
    <p:extLst>
      <p:ext uri="{BB962C8B-B14F-4D97-AF65-F5344CB8AC3E}">
        <p14:creationId xmlns:p14="http://schemas.microsoft.com/office/powerpoint/2010/main" val="1650693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Header + Bulleted List +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1" y="1941394"/>
            <a:ext cx="6648933" cy="3887438"/>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4">
            <a:extLst>
              <a:ext uri="{FF2B5EF4-FFF2-40B4-BE49-F238E27FC236}">
                <a16:creationId xmlns:a16="http://schemas.microsoft.com/office/drawing/2014/main" xmlns="" id="{A67C98B2-0312-4A27-8FDF-A0D02E32B476}"/>
              </a:ext>
            </a:extLst>
          </p:cNvPr>
          <p:cNvSpPr>
            <a:spLocks noGrp="1"/>
          </p:cNvSpPr>
          <p:nvPr>
            <p:ph sz="quarter" idx="15" hasCustomPrompt="1"/>
          </p:nvPr>
        </p:nvSpPr>
        <p:spPr>
          <a:xfrm>
            <a:off x="533342" y="1341811"/>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Tree>
    <p:extLst>
      <p:ext uri="{BB962C8B-B14F-4D97-AF65-F5344CB8AC3E}">
        <p14:creationId xmlns:p14="http://schemas.microsoft.com/office/powerpoint/2010/main" val="1124363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2" name="Rounded Rectangle 1"/>
          <p:cNvSpPr/>
          <p:nvPr userDrawn="1"/>
        </p:nvSpPr>
        <p:spPr>
          <a:xfrm>
            <a:off x="740623" y="1357311"/>
            <a:ext cx="3634419" cy="4247076"/>
          </a:xfrm>
          <a:prstGeom prst="roundRect">
            <a:avLst>
              <a:gd name="adj" fmla="val 2778"/>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userDrawn="1"/>
        </p:nvSpPr>
        <p:spPr>
          <a:xfrm>
            <a:off x="4843448" y="1357311"/>
            <a:ext cx="3634419" cy="4247076"/>
          </a:xfrm>
          <a:prstGeom prst="roundRect">
            <a:avLst>
              <a:gd name="adj" fmla="val 2778"/>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5"/>
          <p:cNvSpPr>
            <a:spLocks noGrp="1"/>
          </p:cNvSpPr>
          <p:nvPr>
            <p:ph sz="quarter" idx="15" hasCustomPrompt="1"/>
          </p:nvPr>
        </p:nvSpPr>
        <p:spPr>
          <a:xfrm>
            <a:off x="877834" y="1540990"/>
            <a:ext cx="3310708" cy="473548"/>
          </a:xfrm>
          <a:prstGeom prst="rect">
            <a:avLst/>
          </a:prstGeom>
        </p:spPr>
        <p:txBody>
          <a:bodyPr numCol="1" spcCol="274320"/>
          <a:lstStyle>
            <a:lvl1pPr marL="0" indent="0" algn="l">
              <a:spcBef>
                <a:spcPts val="1536"/>
              </a:spcBef>
              <a:buFont typeface="Arial" charset="0"/>
              <a:buNone/>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2" name="Content Placeholder 5"/>
          <p:cNvSpPr>
            <a:spLocks noGrp="1"/>
          </p:cNvSpPr>
          <p:nvPr>
            <p:ph sz="quarter" idx="16" hasCustomPrompt="1"/>
          </p:nvPr>
        </p:nvSpPr>
        <p:spPr>
          <a:xfrm>
            <a:off x="5035500" y="1540989"/>
            <a:ext cx="3144939" cy="473549"/>
          </a:xfrm>
          <a:prstGeom prst="rect">
            <a:avLst/>
          </a:prstGeom>
        </p:spPr>
        <p:txBody>
          <a:bodyPr numCol="1" spcCol="274320"/>
          <a:lstStyle>
            <a:lvl1pPr marL="0" indent="0" algn="l">
              <a:spcBef>
                <a:spcPts val="1536"/>
              </a:spcBef>
              <a:buFont typeface="Arial" charset="0"/>
              <a:buNone/>
              <a:defRPr sz="20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4" name="Content Placeholder 5"/>
          <p:cNvSpPr>
            <a:spLocks noGrp="1"/>
          </p:cNvSpPr>
          <p:nvPr>
            <p:ph sz="quarter" idx="18" hasCustomPrompt="1"/>
          </p:nvPr>
        </p:nvSpPr>
        <p:spPr>
          <a:xfrm>
            <a:off x="5035500" y="2236137"/>
            <a:ext cx="3144939" cy="3191269"/>
          </a:xfrm>
          <a:prstGeom prst="rect">
            <a:avLst/>
          </a:prstGeom>
        </p:spPr>
        <p:txBody>
          <a:bodyPr numCol="1" spcCol="274320"/>
          <a:lstStyle>
            <a:lvl1pPr marL="164592" marR="0" indent="-164592" algn="l" defTabSz="457200" rtl="0" eaLnBrk="1" fontAlgn="auto" latinLnBrk="0" hangingPunct="1">
              <a:lnSpc>
                <a:spcPct val="100000"/>
              </a:lnSpc>
              <a:spcBef>
                <a:spcPts val="1536"/>
              </a:spcBef>
              <a:spcAft>
                <a:spcPts val="0"/>
              </a:spcAft>
              <a:buClrTx/>
              <a:buSzTx/>
              <a:buFont typeface="Arial" charset="0"/>
              <a:buChar char="•"/>
              <a:tabLst/>
              <a:defRPr sz="1600" baseline="0">
                <a:solidFill>
                  <a:schemeClr val="tx1">
                    <a:lumMod val="75000"/>
                    <a:lumOff val="25000"/>
                  </a:schemeClr>
                </a:solidFill>
                <a:latin typeface="Arial Narrow" charset="0"/>
                <a:ea typeface="Arial Narrow" charset="0"/>
                <a:cs typeface="Arial Narrow" charset="0"/>
              </a:defRPr>
            </a:lvl1pPr>
            <a:lvl2pPr marL="651510" indent="-194310">
              <a:spcBef>
                <a:spcPts val="984"/>
              </a:spcBef>
              <a:buClr>
                <a:schemeClr val="bg1">
                  <a:lumMod val="50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914400" indent="0">
              <a:buNone/>
              <a:defRPr/>
            </a:lvl3pPr>
            <a:lvl4pPr marL="1371600" indent="0">
              <a:buNone/>
              <a:defRPr/>
            </a:lvl4pPr>
            <a:lvl5pPr marL="1828800" indent="0">
              <a:buNone/>
              <a:defRPr/>
            </a:lvl5pPr>
          </a:lstStyle>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1"/>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5" name="Content Placeholder 4"/>
          <p:cNvSpPr>
            <a:spLocks noGrp="1"/>
          </p:cNvSpPr>
          <p:nvPr>
            <p:ph sz="quarter" idx="19" hasCustomPrompt="1"/>
          </p:nvPr>
        </p:nvSpPr>
        <p:spPr>
          <a:xfrm>
            <a:off x="877834" y="2198217"/>
            <a:ext cx="3310708" cy="3229189"/>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buClr>
              <a:buSzPct val="110000"/>
              <a:buFont typeface="Arial" charset="0"/>
              <a:buChar char="•"/>
              <a:tabLst/>
              <a:defRPr sz="1600">
                <a:solidFill>
                  <a:schemeClr val="bg1"/>
                </a:solidFill>
                <a:latin typeface="Arial Narrow" charset="0"/>
                <a:ea typeface="Arial Narrow" charset="0"/>
                <a:cs typeface="Arial Narrow" charset="0"/>
              </a:defRPr>
            </a:lvl1pPr>
            <a:lvl2pPr marL="651510" indent="-194310">
              <a:spcBef>
                <a:spcPts val="984"/>
              </a:spcBef>
              <a:buClr>
                <a:schemeClr val="bg1"/>
              </a:buClr>
              <a:buFont typeface="Courier New" charset="0"/>
              <a:buChar char="o"/>
              <a:defRPr sz="1600">
                <a:solidFill>
                  <a:schemeClr val="bg1"/>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3" name="Content Placeholder 5">
            <a:extLst>
              <a:ext uri="{FF2B5EF4-FFF2-40B4-BE49-F238E27FC236}">
                <a16:creationId xmlns:a16="http://schemas.microsoft.com/office/drawing/2014/main" xmlns="" id="{DA660B5B-0831-43DF-9C23-75FDACC3F40D}"/>
              </a:ext>
            </a:extLst>
          </p:cNvPr>
          <p:cNvSpPr>
            <a:spLocks noGrp="1"/>
          </p:cNvSpPr>
          <p:nvPr>
            <p:ph sz="quarter" idx="14" hasCustomPrompt="1"/>
          </p:nvPr>
        </p:nvSpPr>
        <p:spPr>
          <a:xfrm>
            <a:off x="740622" y="5727660"/>
            <a:ext cx="7737245" cy="474991"/>
          </a:xfrm>
          <a:prstGeom prst="rect">
            <a:avLst/>
          </a:prstGeom>
        </p:spPr>
        <p:txBody>
          <a:bodyPr numCol="1" spcCol="274320"/>
          <a:lstStyle>
            <a:lvl1pPr marL="0" indent="0" algn="ctr">
              <a:spcBef>
                <a:spcPts val="1536"/>
              </a:spcBef>
              <a:buFont typeface="Arial" charset="0"/>
              <a:buNone/>
              <a:defRPr sz="1600" b="1" baseline="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p>
        </p:txBody>
      </p:sp>
    </p:spTree>
    <p:extLst>
      <p:ext uri="{BB962C8B-B14F-4D97-AF65-F5344CB8AC3E}">
        <p14:creationId xmlns:p14="http://schemas.microsoft.com/office/powerpoint/2010/main" val="401010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2" name="Rounded Rectangle 1"/>
          <p:cNvSpPr/>
          <p:nvPr userDrawn="1"/>
        </p:nvSpPr>
        <p:spPr>
          <a:xfrm>
            <a:off x="666117" y="1357311"/>
            <a:ext cx="3634419" cy="3343275"/>
          </a:xfrm>
          <a:prstGeom prst="roundRect">
            <a:avLst>
              <a:gd name="adj" fmla="val 2778"/>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userDrawn="1"/>
        </p:nvSpPr>
        <p:spPr>
          <a:xfrm>
            <a:off x="4843448" y="1357311"/>
            <a:ext cx="3634419" cy="3343275"/>
          </a:xfrm>
          <a:prstGeom prst="roundRect">
            <a:avLst>
              <a:gd name="adj" fmla="val 2778"/>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5"/>
          <p:cNvSpPr>
            <a:spLocks noGrp="1"/>
          </p:cNvSpPr>
          <p:nvPr>
            <p:ph sz="quarter" idx="14" hasCustomPrompt="1"/>
          </p:nvPr>
        </p:nvSpPr>
        <p:spPr>
          <a:xfrm>
            <a:off x="666118" y="5027139"/>
            <a:ext cx="7811750" cy="951315"/>
          </a:xfrm>
          <a:prstGeom prst="rect">
            <a:avLst/>
          </a:prstGeom>
        </p:spPr>
        <p:txBody>
          <a:bodyPr numCol="1" spcCol="274320"/>
          <a:lstStyle>
            <a:lvl1pPr marL="0" indent="0" algn="ctr">
              <a:spcBef>
                <a:spcPts val="1536"/>
              </a:spcBef>
              <a:buFont typeface="Arial" charset="0"/>
              <a:buNone/>
              <a:defRPr sz="1600" b="1" baseline="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a:t>
            </a:r>
          </a:p>
        </p:txBody>
      </p:sp>
      <p:sp>
        <p:nvSpPr>
          <p:cNvPr id="11" name="Content Placeholder 5"/>
          <p:cNvSpPr>
            <a:spLocks noGrp="1"/>
          </p:cNvSpPr>
          <p:nvPr>
            <p:ph sz="quarter" idx="15" hasCustomPrompt="1"/>
          </p:nvPr>
        </p:nvSpPr>
        <p:spPr>
          <a:xfrm>
            <a:off x="877834" y="1540990"/>
            <a:ext cx="3028803" cy="473548"/>
          </a:xfrm>
          <a:prstGeom prst="rect">
            <a:avLst/>
          </a:prstGeom>
        </p:spPr>
        <p:txBody>
          <a:bodyPr numCol="1" spcCol="274320"/>
          <a:lstStyle>
            <a:lvl1pPr marL="0" indent="0" algn="l">
              <a:spcBef>
                <a:spcPts val="1536"/>
              </a:spcBef>
              <a:buFont typeface="Arial" charset="0"/>
              <a:buNone/>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2" name="Content Placeholder 5"/>
          <p:cNvSpPr>
            <a:spLocks noGrp="1"/>
          </p:cNvSpPr>
          <p:nvPr>
            <p:ph sz="quarter" idx="16" hasCustomPrompt="1"/>
          </p:nvPr>
        </p:nvSpPr>
        <p:spPr>
          <a:xfrm>
            <a:off x="5035500" y="1540989"/>
            <a:ext cx="3028803" cy="473549"/>
          </a:xfrm>
          <a:prstGeom prst="rect">
            <a:avLst/>
          </a:prstGeom>
        </p:spPr>
        <p:txBody>
          <a:bodyPr numCol="1" spcCol="274320"/>
          <a:lstStyle>
            <a:lvl1pPr marL="0" indent="0" algn="l">
              <a:spcBef>
                <a:spcPts val="1536"/>
              </a:spcBef>
              <a:buFont typeface="Arial" charset="0"/>
              <a:buNone/>
              <a:defRPr sz="20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4" name="Content Placeholder 5"/>
          <p:cNvSpPr>
            <a:spLocks noGrp="1"/>
          </p:cNvSpPr>
          <p:nvPr>
            <p:ph sz="quarter" idx="18" hasCustomPrompt="1"/>
          </p:nvPr>
        </p:nvSpPr>
        <p:spPr>
          <a:xfrm>
            <a:off x="5035500" y="2236137"/>
            <a:ext cx="3028803" cy="2159047"/>
          </a:xfrm>
          <a:prstGeom prst="rect">
            <a:avLst/>
          </a:prstGeom>
        </p:spPr>
        <p:txBody>
          <a:bodyPr numCol="1" spcCol="274320"/>
          <a:lstStyle>
            <a:lvl1pPr marL="164592" marR="0" indent="-164592" algn="l" defTabSz="457200" rtl="0" eaLnBrk="1" fontAlgn="auto" latinLnBrk="0" hangingPunct="1">
              <a:lnSpc>
                <a:spcPct val="100000"/>
              </a:lnSpc>
              <a:spcBef>
                <a:spcPts val="1536"/>
              </a:spcBef>
              <a:spcAft>
                <a:spcPts val="0"/>
              </a:spcAft>
              <a:buClrTx/>
              <a:buSzTx/>
              <a:buFont typeface="Arial" charset="0"/>
              <a:buChar char="•"/>
              <a:tabLst/>
              <a:defRPr sz="1600" baseline="0">
                <a:solidFill>
                  <a:schemeClr val="tx1">
                    <a:lumMod val="75000"/>
                    <a:lumOff val="25000"/>
                  </a:schemeClr>
                </a:solidFill>
                <a:latin typeface="Arial Narrow" charset="0"/>
                <a:ea typeface="Arial Narrow" charset="0"/>
                <a:cs typeface="Arial Narrow" charset="0"/>
              </a:defRPr>
            </a:lvl1pPr>
            <a:lvl2pPr marL="651510" indent="-194310">
              <a:spcBef>
                <a:spcPts val="984"/>
              </a:spcBef>
              <a:buClr>
                <a:schemeClr val="bg1">
                  <a:lumMod val="50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914400" indent="0">
              <a:buNone/>
              <a:defRPr/>
            </a:lvl3pPr>
            <a:lvl4pPr marL="1371600" indent="0">
              <a:buNone/>
              <a:defRPr/>
            </a:lvl4pPr>
            <a:lvl5pPr marL="1828800" indent="0">
              <a:buNone/>
              <a:defRPr/>
            </a:lvl5pPr>
          </a:lstStyle>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1"/>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5" name="Content Placeholder 4"/>
          <p:cNvSpPr>
            <a:spLocks noGrp="1"/>
          </p:cNvSpPr>
          <p:nvPr>
            <p:ph sz="quarter" idx="19" hasCustomPrompt="1"/>
          </p:nvPr>
        </p:nvSpPr>
        <p:spPr>
          <a:xfrm>
            <a:off x="877834" y="2198217"/>
            <a:ext cx="3196456" cy="2234888"/>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buClr>
              <a:buSzPct val="110000"/>
              <a:buFont typeface="Arial" charset="0"/>
              <a:buChar char="•"/>
              <a:tabLst/>
              <a:defRPr sz="1600">
                <a:solidFill>
                  <a:schemeClr val="bg1"/>
                </a:solidFill>
                <a:latin typeface="Arial Narrow" charset="0"/>
                <a:ea typeface="Arial Narrow" charset="0"/>
                <a:cs typeface="Arial Narrow" charset="0"/>
              </a:defRPr>
            </a:lvl1pPr>
            <a:lvl2pPr marL="651510" indent="-194310">
              <a:spcBef>
                <a:spcPts val="984"/>
              </a:spcBef>
              <a:buClr>
                <a:schemeClr val="bg1"/>
              </a:buClr>
              <a:buFont typeface="Courier New" charset="0"/>
              <a:buChar char="o"/>
              <a:defRPr sz="1600">
                <a:solidFill>
                  <a:schemeClr val="bg1"/>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Tree>
    <p:extLst>
      <p:ext uri="{BB962C8B-B14F-4D97-AF65-F5344CB8AC3E}">
        <p14:creationId xmlns:p14="http://schemas.microsoft.com/office/powerpoint/2010/main" val="1499694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8" name="Rectangle 7"/>
          <p:cNvSpPr/>
          <p:nvPr userDrawn="1"/>
        </p:nvSpPr>
        <p:spPr>
          <a:xfrm>
            <a:off x="0" y="2228850"/>
            <a:ext cx="9144000" cy="2557463"/>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Content Placeholder 16"/>
          <p:cNvSpPr>
            <a:spLocks noGrp="1"/>
          </p:cNvSpPr>
          <p:nvPr>
            <p:ph sz="quarter" idx="12" hasCustomPrompt="1"/>
          </p:nvPr>
        </p:nvSpPr>
        <p:spPr>
          <a:xfrm>
            <a:off x="1500187" y="3057525"/>
            <a:ext cx="6143625" cy="742950"/>
          </a:xfrm>
          <a:prstGeom prst="rect">
            <a:avLst/>
          </a:prstGeom>
        </p:spPr>
        <p:txBody>
          <a:bodyPr/>
          <a:lstStyle>
            <a:lvl1pPr marL="0" indent="0" algn="ctr">
              <a:buNone/>
              <a:defRPr sz="4000">
                <a:solidFill>
                  <a:schemeClr val="bg1"/>
                </a:solidFill>
                <a:latin typeface="Arial Narrow" charset="0"/>
                <a:ea typeface="Arial Narrow" charset="0"/>
                <a:cs typeface="Arial Narrow" charset="0"/>
              </a:defRPr>
            </a:lvl1pPr>
          </a:lstStyle>
          <a:p>
            <a:pPr lvl="0"/>
            <a:r>
              <a:rPr lang="en-US" dirty="0" err="1"/>
              <a:t>Lorem</a:t>
            </a:r>
            <a:r>
              <a:rPr lang="en-US" dirty="0"/>
              <a:t> </a:t>
            </a:r>
            <a:r>
              <a:rPr lang="en-US" dirty="0" err="1"/>
              <a:t>ipsum</a:t>
            </a:r>
            <a:r>
              <a:rPr lang="en-US" dirty="0"/>
              <a:t> dolor sit </a:t>
            </a:r>
            <a:r>
              <a:rPr lang="en-US" dirty="0" err="1"/>
              <a:t>amet</a:t>
            </a:r>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Tree>
    <p:extLst>
      <p:ext uri="{BB962C8B-B14F-4D97-AF65-F5344CB8AC3E}">
        <p14:creationId xmlns:p14="http://schemas.microsoft.com/office/powerpoint/2010/main" val="1257004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 Screen-Horizontal - centered text">
    <p:spTree>
      <p:nvGrpSpPr>
        <p:cNvPr id="1" name=""/>
        <p:cNvGrpSpPr/>
        <p:nvPr/>
      </p:nvGrpSpPr>
      <p:grpSpPr>
        <a:xfrm>
          <a:off x="0" y="0"/>
          <a:ext cx="0" cy="0"/>
          <a:chOff x="0" y="0"/>
          <a:chExt cx="0" cy="0"/>
        </a:xfrm>
      </p:grpSpPr>
      <p:sp>
        <p:nvSpPr>
          <p:cNvPr id="2" name="Rectangle 1"/>
          <p:cNvSpPr/>
          <p:nvPr userDrawn="1"/>
        </p:nvSpPr>
        <p:spPr>
          <a:xfrm>
            <a:off x="0" y="4772842"/>
            <a:ext cx="9144000" cy="140646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1205789" y="5013860"/>
            <a:ext cx="6714827" cy="951315"/>
          </a:xfrm>
          <a:prstGeom prst="rect">
            <a:avLst/>
          </a:prstGeom>
        </p:spPr>
        <p:txBody>
          <a:bodyPr numCol="1" spcCol="274320"/>
          <a:lstStyle>
            <a:lvl1pPr marL="0" indent="0" algn="ctr">
              <a:spcBef>
                <a:spcPts val="1536"/>
              </a:spcBef>
              <a:buFont typeface="Arial" charset="0"/>
              <a:buNone/>
              <a:defRPr sz="16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Nam </a:t>
            </a:r>
            <a:r>
              <a:rPr lang="en-US" dirty="0" err="1"/>
              <a:t>eget</a:t>
            </a:r>
            <a:r>
              <a:rPr lang="en-US" dirty="0"/>
              <a:t> dui. </a:t>
            </a:r>
            <a:r>
              <a:rPr lang="en-US" dirty="0" err="1"/>
              <a:t>Etiam</a:t>
            </a:r>
            <a:r>
              <a:rPr lang="en-US" dirty="0"/>
              <a:t> </a:t>
            </a:r>
            <a:r>
              <a:rPr lang="en-US" dirty="0" err="1"/>
              <a:t>rhoncus</a:t>
            </a:r>
            <a:r>
              <a:rPr lang="en-US" dirty="0"/>
              <a:t>. Maecenas tempus, </a:t>
            </a:r>
            <a:r>
              <a:rPr lang="en-US" dirty="0" err="1"/>
              <a:t>tellus</a:t>
            </a:r>
            <a:r>
              <a:rPr lang="en-US" dirty="0"/>
              <a:t> </a:t>
            </a:r>
            <a:r>
              <a:rPr lang="en-US" dirty="0" err="1"/>
              <a:t>eget</a:t>
            </a:r>
            <a:r>
              <a:rPr lang="en-US" dirty="0"/>
              <a:t> </a:t>
            </a:r>
            <a:r>
              <a:rPr lang="en-US" dirty="0" err="1"/>
              <a:t>condimentum</a:t>
            </a:r>
            <a:r>
              <a:rPr lang="en-US" dirty="0"/>
              <a:t> </a:t>
            </a:r>
            <a:r>
              <a:rPr lang="en-US" dirty="0" err="1"/>
              <a:t>rhoncus</a:t>
            </a:r>
            <a:r>
              <a:rPr lang="en-US" dirty="0"/>
              <a:t>, </a:t>
            </a:r>
            <a:r>
              <a:rPr lang="en-US" dirty="0" err="1"/>
              <a:t>sem</a:t>
            </a:r>
            <a:r>
              <a:rPr lang="en-US" dirty="0"/>
              <a:t> quam</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6433" y="1125706"/>
            <a:ext cx="4333540" cy="3457544"/>
          </a:xfrm>
          <a:prstGeom prst="rect">
            <a:avLst/>
          </a:prstGeom>
        </p:spPr>
      </p:pic>
    </p:spTree>
    <p:extLst>
      <p:ext uri="{BB962C8B-B14F-4D97-AF65-F5344CB8AC3E}">
        <p14:creationId xmlns:p14="http://schemas.microsoft.com/office/powerpoint/2010/main" val="1386895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 Screen-3 column Horizontal Callout">
    <p:spTree>
      <p:nvGrpSpPr>
        <p:cNvPr id="1" name=""/>
        <p:cNvGrpSpPr/>
        <p:nvPr/>
      </p:nvGrpSpPr>
      <p:grpSpPr>
        <a:xfrm>
          <a:off x="0" y="0"/>
          <a:ext cx="0" cy="0"/>
          <a:chOff x="0" y="0"/>
          <a:chExt cx="0" cy="0"/>
        </a:xfrm>
      </p:grpSpPr>
      <p:sp>
        <p:nvSpPr>
          <p:cNvPr id="2" name="Rectangle 1"/>
          <p:cNvSpPr/>
          <p:nvPr userDrawn="1"/>
        </p:nvSpPr>
        <p:spPr>
          <a:xfrm>
            <a:off x="0" y="4772842"/>
            <a:ext cx="9144000" cy="140646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2671502" y="5013860"/>
            <a:ext cx="6157838" cy="951315"/>
          </a:xfrm>
          <a:prstGeom prst="rect">
            <a:avLst/>
          </a:prstGeom>
        </p:spPr>
        <p:txBody>
          <a:bodyPr numCol="3" spcCol="274320"/>
          <a:lstStyle>
            <a:lvl1pPr marL="164592" indent="-164592" algn="l">
              <a:spcBef>
                <a:spcPts val="1536"/>
              </a:spcBef>
              <a:buFont typeface="Arial" charset="0"/>
              <a:buChar char="•"/>
              <a:defRPr sz="14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a:p>
            <a:pPr lvl="0"/>
            <a:endParaRPr lang="en-US" dirty="0"/>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pellentsque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6433" y="1125706"/>
            <a:ext cx="4333540" cy="3457544"/>
          </a:xfrm>
          <a:prstGeom prst="rect">
            <a:avLst/>
          </a:prstGeom>
        </p:spPr>
      </p:pic>
      <p:sp>
        <p:nvSpPr>
          <p:cNvPr id="18" name="Content Placeholder 17"/>
          <p:cNvSpPr>
            <a:spLocks noGrp="1"/>
          </p:cNvSpPr>
          <p:nvPr>
            <p:ph sz="quarter" idx="15" hasCustomPrompt="1"/>
          </p:nvPr>
        </p:nvSpPr>
        <p:spPr>
          <a:xfrm>
            <a:off x="316968" y="5288093"/>
            <a:ext cx="2110535" cy="402848"/>
          </a:xfrm>
          <a:prstGeom prst="rect">
            <a:avLst/>
          </a:prstGeom>
        </p:spPr>
        <p:txBody>
          <a:bodyPr/>
          <a:lstStyle>
            <a:lvl1pPr marL="0" indent="0">
              <a:buNone/>
              <a:defRPr sz="2200">
                <a:solidFill>
                  <a:schemeClr val="bg1"/>
                </a:solidFill>
                <a:latin typeface="Arial Narrow" charset="0"/>
                <a:ea typeface="Arial Narrow" charset="0"/>
                <a:cs typeface="Arial Narrow" charset="0"/>
              </a:defRPr>
            </a:lvl1pPr>
          </a:lstStyle>
          <a:p>
            <a:pPr lvl="0"/>
            <a:r>
              <a:rPr lang="en-US" dirty="0"/>
              <a:t>Callout header</a:t>
            </a:r>
          </a:p>
        </p:txBody>
      </p:sp>
    </p:spTree>
    <p:extLst>
      <p:ext uri="{BB962C8B-B14F-4D97-AF65-F5344CB8AC3E}">
        <p14:creationId xmlns:p14="http://schemas.microsoft.com/office/powerpoint/2010/main" val="247373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obile - 3 screens">
    <p:spTree>
      <p:nvGrpSpPr>
        <p:cNvPr id="1" name=""/>
        <p:cNvGrpSpPr/>
        <p:nvPr/>
      </p:nvGrpSpPr>
      <p:grpSpPr>
        <a:xfrm>
          <a:off x="0" y="0"/>
          <a:ext cx="0" cy="0"/>
          <a:chOff x="0" y="0"/>
          <a:chExt cx="0" cy="0"/>
        </a:xfrm>
      </p:grpSpPr>
      <p:sp>
        <p:nvSpPr>
          <p:cNvPr id="19" name="Rectangle 18"/>
          <p:cNvSpPr/>
          <p:nvPr userDrawn="1"/>
        </p:nvSpPr>
        <p:spPr>
          <a:xfrm>
            <a:off x="0" y="2143464"/>
            <a:ext cx="9144000" cy="2764714"/>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603701" y="1598603"/>
            <a:ext cx="2060504" cy="3902357"/>
          </a:xfrm>
          <a:prstGeom prst="rect">
            <a:avLst/>
          </a:prstGeom>
          <a:effectLst>
            <a:outerShdw blurRad="228600" dist="101600" dir="2700000" algn="tl" rotWithShape="0">
              <a:prstClr val="black">
                <a:alpha val="30000"/>
              </a:prstClr>
            </a:outerShdw>
          </a:effectLst>
        </p:spPr>
      </p:pic>
      <p:sp>
        <p:nvSpPr>
          <p:cNvPr id="16" name="Content Placeholder 5"/>
          <p:cNvSpPr>
            <a:spLocks noGrp="1"/>
          </p:cNvSpPr>
          <p:nvPr>
            <p:ph sz="quarter" idx="15" hasCustomPrompt="1"/>
          </p:nvPr>
        </p:nvSpPr>
        <p:spPr>
          <a:xfrm>
            <a:off x="3515418" y="3043399"/>
            <a:ext cx="4466757" cy="909169"/>
          </a:xfrm>
          <a:prstGeom prst="rect">
            <a:avLst/>
          </a:prstGeom>
        </p:spPr>
        <p:txBody>
          <a:bodyPr numCol="1" spcCol="274320"/>
          <a:lstStyle>
            <a:lvl1pPr marL="0" indent="0" algn="l">
              <a:spcBef>
                <a:spcPts val="1536"/>
              </a:spcBef>
              <a:buFont typeface="Arial" charset="0"/>
              <a:buNone/>
              <a:defRPr sz="2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Tree>
    <p:extLst>
      <p:ext uri="{BB962C8B-B14F-4D97-AF65-F5344CB8AC3E}">
        <p14:creationId xmlns:p14="http://schemas.microsoft.com/office/powerpoint/2010/main" val="3326422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Mobile - 3 screens + Callout">
    <p:spTree>
      <p:nvGrpSpPr>
        <p:cNvPr id="1" name=""/>
        <p:cNvGrpSpPr/>
        <p:nvPr/>
      </p:nvGrpSpPr>
      <p:grpSpPr>
        <a:xfrm>
          <a:off x="0" y="0"/>
          <a:ext cx="0" cy="0"/>
          <a:chOff x="0" y="0"/>
          <a:chExt cx="0" cy="0"/>
        </a:xfrm>
      </p:grpSpPr>
      <p:sp>
        <p:nvSpPr>
          <p:cNvPr id="2" name="Rectangle 1"/>
          <p:cNvSpPr/>
          <p:nvPr userDrawn="1"/>
        </p:nvSpPr>
        <p:spPr>
          <a:xfrm>
            <a:off x="1" y="2215908"/>
            <a:ext cx="9144000" cy="2460812"/>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879021" y="1730383"/>
            <a:ext cx="1840307" cy="3485329"/>
          </a:xfrm>
          <a:prstGeom prst="rect">
            <a:avLst/>
          </a:prstGeom>
          <a:effectLst>
            <a:outerShdw blurRad="254000" dist="165100" dir="2700000" algn="tl" rotWithShape="0">
              <a:prstClr val="black">
                <a:alpha val="2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266885" y="1724246"/>
            <a:ext cx="1840307" cy="3485329"/>
          </a:xfrm>
          <a:prstGeom prst="rect">
            <a:avLst/>
          </a:prstGeom>
          <a:effectLst>
            <a:outerShdw blurRad="254000" dist="165100" dir="2700000" algn="tl" rotWithShape="0">
              <a:prstClr val="black">
                <a:alpha val="20000"/>
              </a:prstClr>
            </a:outerShdw>
          </a:effectLst>
        </p:spPr>
      </p:pic>
      <p:sp>
        <p:nvSpPr>
          <p:cNvPr id="19" name="Content Placeholder 5"/>
          <p:cNvSpPr>
            <a:spLocks noGrp="1"/>
          </p:cNvSpPr>
          <p:nvPr>
            <p:ph sz="quarter" idx="16" hasCustomPrompt="1"/>
          </p:nvPr>
        </p:nvSpPr>
        <p:spPr>
          <a:xfrm>
            <a:off x="5830644" y="2528031"/>
            <a:ext cx="2657139" cy="1877758"/>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spTree>
    <p:extLst>
      <p:ext uri="{BB962C8B-B14F-4D97-AF65-F5344CB8AC3E}">
        <p14:creationId xmlns:p14="http://schemas.microsoft.com/office/powerpoint/2010/main" val="1681483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Mobile - 3 screens + Callout">
    <p:spTree>
      <p:nvGrpSpPr>
        <p:cNvPr id="1" name=""/>
        <p:cNvGrpSpPr/>
        <p:nvPr/>
      </p:nvGrpSpPr>
      <p:grpSpPr>
        <a:xfrm>
          <a:off x="0" y="0"/>
          <a:ext cx="0" cy="0"/>
          <a:chOff x="0" y="0"/>
          <a:chExt cx="0" cy="0"/>
        </a:xfrm>
      </p:grpSpPr>
      <p:sp>
        <p:nvSpPr>
          <p:cNvPr id="2" name="Rectangle 1"/>
          <p:cNvSpPr/>
          <p:nvPr userDrawn="1"/>
        </p:nvSpPr>
        <p:spPr>
          <a:xfrm>
            <a:off x="1" y="2215908"/>
            <a:ext cx="9144000" cy="2460812"/>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879021" y="1730383"/>
            <a:ext cx="1840307" cy="3485329"/>
          </a:xfrm>
          <a:prstGeom prst="rect">
            <a:avLst/>
          </a:prstGeom>
          <a:effectLst>
            <a:outerShdw blurRad="254000" dist="165100" dir="2700000" algn="tl" rotWithShape="0">
              <a:prstClr val="black">
                <a:alpha val="2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266885" y="1724246"/>
            <a:ext cx="1840307" cy="3485329"/>
          </a:xfrm>
          <a:prstGeom prst="rect">
            <a:avLst/>
          </a:prstGeom>
          <a:effectLst>
            <a:outerShdw blurRad="254000" dist="165100" dir="2700000" algn="tl" rotWithShape="0">
              <a:prstClr val="black">
                <a:alpha val="20000"/>
              </a:prstClr>
            </a:outerShdw>
          </a:effectLst>
        </p:spPr>
      </p:pic>
      <p:sp>
        <p:nvSpPr>
          <p:cNvPr id="19" name="Content Placeholder 5"/>
          <p:cNvSpPr>
            <a:spLocks noGrp="1"/>
          </p:cNvSpPr>
          <p:nvPr>
            <p:ph sz="quarter" idx="16" hasCustomPrompt="1"/>
          </p:nvPr>
        </p:nvSpPr>
        <p:spPr>
          <a:xfrm>
            <a:off x="5830644" y="2528031"/>
            <a:ext cx="2657139" cy="1877758"/>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spTree>
    <p:extLst>
      <p:ext uri="{BB962C8B-B14F-4D97-AF65-F5344CB8AC3E}">
        <p14:creationId xmlns:p14="http://schemas.microsoft.com/office/powerpoint/2010/main" val="1368357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bile - 3 screens + Callout">
    <p:spTree>
      <p:nvGrpSpPr>
        <p:cNvPr id="1" name=""/>
        <p:cNvGrpSpPr/>
        <p:nvPr/>
      </p:nvGrpSpPr>
      <p:grpSpPr>
        <a:xfrm>
          <a:off x="0" y="0"/>
          <a:ext cx="0" cy="0"/>
          <a:chOff x="0" y="0"/>
          <a:chExt cx="0" cy="0"/>
        </a:xfrm>
      </p:grpSpPr>
      <p:sp>
        <p:nvSpPr>
          <p:cNvPr id="2" name="Rectangle 1"/>
          <p:cNvSpPr/>
          <p:nvPr userDrawn="1"/>
        </p:nvSpPr>
        <p:spPr>
          <a:xfrm>
            <a:off x="1" y="1852839"/>
            <a:ext cx="9144000" cy="2460812"/>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805176" y="4927188"/>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879021" y="1367314"/>
            <a:ext cx="1840307" cy="3485329"/>
          </a:xfrm>
          <a:prstGeom prst="rect">
            <a:avLst/>
          </a:prstGeom>
          <a:effectLst>
            <a:outerShdw blurRad="254000" dist="165100" dir="2700000" algn="tl" rotWithShape="0">
              <a:prstClr val="black">
                <a:alpha val="2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266885" y="1361177"/>
            <a:ext cx="1840307" cy="3485329"/>
          </a:xfrm>
          <a:prstGeom prst="rect">
            <a:avLst/>
          </a:prstGeom>
          <a:effectLst>
            <a:outerShdw blurRad="254000" dist="165100" dir="2700000" algn="tl" rotWithShape="0">
              <a:prstClr val="black">
                <a:alpha val="20000"/>
              </a:prstClr>
            </a:outerShdw>
          </a:effectLst>
        </p:spPr>
      </p:pic>
      <p:sp>
        <p:nvSpPr>
          <p:cNvPr id="16" name="Content Placeholder 5"/>
          <p:cNvSpPr>
            <a:spLocks noGrp="1"/>
          </p:cNvSpPr>
          <p:nvPr>
            <p:ph sz="quarter" idx="15" hasCustomPrompt="1"/>
          </p:nvPr>
        </p:nvSpPr>
        <p:spPr>
          <a:xfrm>
            <a:off x="3193040" y="4927187"/>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
        <p:nvSpPr>
          <p:cNvPr id="19" name="Content Placeholder 5"/>
          <p:cNvSpPr>
            <a:spLocks noGrp="1"/>
          </p:cNvSpPr>
          <p:nvPr>
            <p:ph sz="quarter" idx="16" hasCustomPrompt="1"/>
          </p:nvPr>
        </p:nvSpPr>
        <p:spPr>
          <a:xfrm>
            <a:off x="5830644" y="2164962"/>
            <a:ext cx="2657139" cy="1877758"/>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spTree>
    <p:extLst>
      <p:ext uri="{BB962C8B-B14F-4D97-AF65-F5344CB8AC3E}">
        <p14:creationId xmlns:p14="http://schemas.microsoft.com/office/powerpoint/2010/main" val="15427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alue Statement/Intro Slide">
    <p:spTree>
      <p:nvGrpSpPr>
        <p:cNvPr id="1" name=""/>
        <p:cNvGrpSpPr/>
        <p:nvPr/>
      </p:nvGrpSpPr>
      <p:grpSpPr>
        <a:xfrm>
          <a:off x="0" y="0"/>
          <a:ext cx="0" cy="0"/>
          <a:chOff x="0" y="0"/>
          <a:chExt cx="0" cy="0"/>
        </a:xfrm>
      </p:grpSpPr>
      <p:sp>
        <p:nvSpPr>
          <p:cNvPr id="2" name="Rectangle 1"/>
          <p:cNvSpPr/>
          <p:nvPr userDrawn="1"/>
        </p:nvSpPr>
        <p:spPr>
          <a:xfrm>
            <a:off x="0" y="0"/>
            <a:ext cx="3778624" cy="685800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385675"/>
            <a:ext cx="3217993" cy="1785984"/>
          </a:xfrm>
          <a:prstGeom prst="rect">
            <a:avLst/>
          </a:prstGeom>
        </p:spPr>
        <p:txBody>
          <a:bodyPr/>
          <a:lstStyle>
            <a:lvl1pPr marL="0" indent="0" algn="l">
              <a:buNone/>
              <a:defRPr sz="40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endParaRPr lang="en-US" dirty="0"/>
          </a:p>
        </p:txBody>
      </p:sp>
      <p:sp>
        <p:nvSpPr>
          <p:cNvPr id="12" name="Content Placeholder 5"/>
          <p:cNvSpPr>
            <a:spLocks noGrp="1"/>
          </p:cNvSpPr>
          <p:nvPr>
            <p:ph sz="quarter" idx="14" hasCustomPrompt="1"/>
          </p:nvPr>
        </p:nvSpPr>
        <p:spPr>
          <a:xfrm>
            <a:off x="291689" y="2557334"/>
            <a:ext cx="3123864" cy="2321495"/>
          </a:xfrm>
          <a:prstGeom prst="rect">
            <a:avLst/>
          </a:prstGeom>
        </p:spPr>
        <p:txBody>
          <a:bodyPr/>
          <a:lstStyle>
            <a:lvl1pPr marL="0" indent="0" algn="l">
              <a:spcBef>
                <a:spcPts val="1536"/>
              </a:spcBef>
              <a:buFont typeface="Arial" charset="0"/>
              <a:buNone/>
              <a:defRPr sz="16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a:t>
            </a:r>
            <a:r>
              <a:rPr lang="en-US" dirty="0" err="1"/>
              <a:t>dolor.Aenean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a:t>
            </a:r>
            <a:r>
              <a:rPr lang="en-US" dirty="0" err="1"/>
              <a:t>mus.Donec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
        <p:nvSpPr>
          <p:cNvPr id="7" name="Content Placeholder 5"/>
          <p:cNvSpPr>
            <a:spLocks noGrp="1"/>
          </p:cNvSpPr>
          <p:nvPr>
            <p:ph sz="quarter" idx="15" hasCustomPrompt="1"/>
          </p:nvPr>
        </p:nvSpPr>
        <p:spPr>
          <a:xfrm>
            <a:off x="4461656" y="891417"/>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11" name="Content Placeholder 5"/>
          <p:cNvSpPr>
            <a:spLocks noGrp="1"/>
          </p:cNvSpPr>
          <p:nvPr>
            <p:ph sz="quarter" idx="19" hasCustomPrompt="1"/>
          </p:nvPr>
        </p:nvSpPr>
        <p:spPr>
          <a:xfrm>
            <a:off x="4461655" y="491645"/>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7" name="Content Placeholder 5"/>
          <p:cNvSpPr>
            <a:spLocks noGrp="1"/>
          </p:cNvSpPr>
          <p:nvPr>
            <p:ph sz="quarter" idx="20" hasCustomPrompt="1"/>
          </p:nvPr>
        </p:nvSpPr>
        <p:spPr>
          <a:xfrm>
            <a:off x="4461656" y="2364960"/>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18" name="Content Placeholder 5"/>
          <p:cNvSpPr>
            <a:spLocks noGrp="1"/>
          </p:cNvSpPr>
          <p:nvPr>
            <p:ph sz="quarter" idx="21" hasCustomPrompt="1"/>
          </p:nvPr>
        </p:nvSpPr>
        <p:spPr>
          <a:xfrm>
            <a:off x="4461655" y="1961630"/>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9" name="Content Placeholder 5"/>
          <p:cNvSpPr>
            <a:spLocks noGrp="1"/>
          </p:cNvSpPr>
          <p:nvPr>
            <p:ph sz="quarter" idx="22" hasCustomPrompt="1"/>
          </p:nvPr>
        </p:nvSpPr>
        <p:spPr>
          <a:xfrm>
            <a:off x="4461656" y="3837519"/>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20" name="Content Placeholder 5"/>
          <p:cNvSpPr>
            <a:spLocks noGrp="1"/>
          </p:cNvSpPr>
          <p:nvPr>
            <p:ph sz="quarter" idx="23" hasCustomPrompt="1"/>
          </p:nvPr>
        </p:nvSpPr>
        <p:spPr>
          <a:xfrm>
            <a:off x="4461655" y="3433903"/>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21" name="Content Placeholder 5"/>
          <p:cNvSpPr>
            <a:spLocks noGrp="1"/>
          </p:cNvSpPr>
          <p:nvPr>
            <p:ph sz="quarter" idx="24" hasCustomPrompt="1"/>
          </p:nvPr>
        </p:nvSpPr>
        <p:spPr>
          <a:xfrm>
            <a:off x="4461656" y="5289044"/>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22" name="Content Placeholder 5"/>
          <p:cNvSpPr>
            <a:spLocks noGrp="1"/>
          </p:cNvSpPr>
          <p:nvPr>
            <p:ph sz="quarter" idx="25" hasCustomPrompt="1"/>
          </p:nvPr>
        </p:nvSpPr>
        <p:spPr>
          <a:xfrm>
            <a:off x="4461655" y="4887804"/>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Tree>
    <p:extLst>
      <p:ext uri="{BB962C8B-B14F-4D97-AF65-F5344CB8AC3E}">
        <p14:creationId xmlns:p14="http://schemas.microsoft.com/office/powerpoint/2010/main" val="194379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bile - 3 screens">
    <p:spTree>
      <p:nvGrpSpPr>
        <p:cNvPr id="1" name=""/>
        <p:cNvGrpSpPr/>
        <p:nvPr/>
      </p:nvGrpSpPr>
      <p:grpSpPr>
        <a:xfrm>
          <a:off x="0" y="0"/>
          <a:ext cx="0" cy="0"/>
          <a:chOff x="0" y="0"/>
          <a:chExt cx="0" cy="0"/>
        </a:xfrm>
      </p:grpSpPr>
      <p:sp>
        <p:nvSpPr>
          <p:cNvPr id="19" name="Rectangle 18"/>
          <p:cNvSpPr/>
          <p:nvPr userDrawn="1"/>
        </p:nvSpPr>
        <p:spPr>
          <a:xfrm>
            <a:off x="1" y="1842247"/>
            <a:ext cx="9144000" cy="2466991"/>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630365" y="4891420"/>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704210" y="1356721"/>
            <a:ext cx="1840307" cy="3485329"/>
          </a:xfrm>
          <a:prstGeom prst="rect">
            <a:avLst/>
          </a:prstGeom>
          <a:effectLst>
            <a:outerShdw blurRad="228600" dist="101600" dir="2700000" algn="tl" rotWithShape="0">
              <a:prstClr val="black">
                <a:alpha val="3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679804" y="1356721"/>
            <a:ext cx="1840307" cy="3485329"/>
          </a:xfrm>
          <a:prstGeom prst="rect">
            <a:avLst/>
          </a:prstGeom>
          <a:effectLst>
            <a:outerShdw blurRad="228600" dist="101600" dir="2700000" algn="tl" rotWithShape="0">
              <a:prstClr val="black">
                <a:alpha val="30000"/>
              </a:prstClr>
            </a:outerShdw>
          </a:effectLst>
        </p:spPr>
      </p:pic>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6655398" y="1356721"/>
            <a:ext cx="1840307" cy="3485329"/>
          </a:xfrm>
          <a:prstGeom prst="rect">
            <a:avLst/>
          </a:prstGeom>
          <a:effectLst>
            <a:outerShdw blurRad="228600" dist="101600" dir="2700000" algn="tl" rotWithShape="0">
              <a:prstClr val="black">
                <a:alpha val="30000"/>
              </a:prstClr>
            </a:outerShdw>
          </a:effectLst>
        </p:spPr>
      </p:pic>
      <p:sp>
        <p:nvSpPr>
          <p:cNvPr id="16" name="Content Placeholder 5"/>
          <p:cNvSpPr>
            <a:spLocks noGrp="1"/>
          </p:cNvSpPr>
          <p:nvPr>
            <p:ph sz="quarter" idx="15" hasCustomPrompt="1"/>
          </p:nvPr>
        </p:nvSpPr>
        <p:spPr>
          <a:xfrm>
            <a:off x="3609410" y="4891420"/>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
        <p:nvSpPr>
          <p:cNvPr id="17" name="Content Placeholder 5"/>
          <p:cNvSpPr>
            <a:spLocks noGrp="1"/>
          </p:cNvSpPr>
          <p:nvPr>
            <p:ph sz="quarter" idx="16" hasCustomPrompt="1"/>
          </p:nvPr>
        </p:nvSpPr>
        <p:spPr>
          <a:xfrm>
            <a:off x="6600432" y="4891420"/>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Tree>
    <p:extLst>
      <p:ext uri="{BB962C8B-B14F-4D97-AF65-F5344CB8AC3E}">
        <p14:creationId xmlns:p14="http://schemas.microsoft.com/office/powerpoint/2010/main" val="2216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Multi Platform + Callout">
    <p:spTree>
      <p:nvGrpSpPr>
        <p:cNvPr id="1" name=""/>
        <p:cNvGrpSpPr/>
        <p:nvPr/>
      </p:nvGrpSpPr>
      <p:grpSpPr>
        <a:xfrm>
          <a:off x="0" y="0"/>
          <a:ext cx="0" cy="0"/>
          <a:chOff x="0" y="0"/>
          <a:chExt cx="0" cy="0"/>
        </a:xfrm>
      </p:grpSpPr>
      <p:sp>
        <p:nvSpPr>
          <p:cNvPr id="2" name="Rounded Rectangle 1"/>
          <p:cNvSpPr/>
          <p:nvPr userDrawn="1"/>
        </p:nvSpPr>
        <p:spPr>
          <a:xfrm>
            <a:off x="0" y="2054590"/>
            <a:ext cx="9144000" cy="2603133"/>
          </a:xfrm>
          <a:prstGeom prst="roundRect">
            <a:avLst>
              <a:gd name="adj" fmla="val 0"/>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userDrawn="1"/>
        </p:nvGrpSpPr>
        <p:grpSpPr>
          <a:xfrm>
            <a:off x="1095790" y="1890084"/>
            <a:ext cx="4105228" cy="3275384"/>
            <a:chOff x="-3872997" y="1918661"/>
            <a:chExt cx="4105228" cy="3275384"/>
          </a:xfrm>
        </p:grpSpPr>
        <p:sp>
          <p:nvSpPr>
            <p:cNvPr id="7" name="Rectangle 6"/>
            <p:cNvSpPr/>
            <p:nvPr userDrawn="1"/>
          </p:nvSpPr>
          <p:spPr>
            <a:xfrm>
              <a:off x="-3726684" y="2043113"/>
              <a:ext cx="3814763" cy="2214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2997" y="1918661"/>
              <a:ext cx="4105228" cy="3275384"/>
            </a:xfrm>
            <a:prstGeom prst="rect">
              <a:avLst/>
            </a:prstGeom>
          </p:spPr>
        </p:pic>
      </p:gr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9" name="Content Placeholder 5"/>
          <p:cNvSpPr>
            <a:spLocks noGrp="1"/>
          </p:cNvSpPr>
          <p:nvPr>
            <p:ph sz="quarter" idx="16" hasCustomPrompt="1"/>
          </p:nvPr>
        </p:nvSpPr>
        <p:spPr>
          <a:xfrm>
            <a:off x="5558220" y="2546033"/>
            <a:ext cx="3281202" cy="1640202"/>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836" y="2738847"/>
            <a:ext cx="1725353" cy="2426621"/>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25373" t="5687" r="28536" b="7021"/>
          <a:stretch/>
        </p:blipFill>
        <p:spPr>
          <a:xfrm>
            <a:off x="1506313" y="3381924"/>
            <a:ext cx="1066721" cy="1997856"/>
          </a:xfrm>
          <a:prstGeom prst="rect">
            <a:avLst/>
          </a:prstGeom>
          <a:effectLst>
            <a:outerShdw blurRad="50800" dist="38100" dir="2700000" algn="tl" rotWithShape="0">
              <a:prstClr val="black">
                <a:alpha val="0"/>
              </a:prstClr>
            </a:outerShdw>
          </a:effectLst>
        </p:spPr>
      </p:pic>
    </p:spTree>
    <p:extLst>
      <p:ext uri="{BB962C8B-B14F-4D97-AF65-F5344CB8AC3E}">
        <p14:creationId xmlns:p14="http://schemas.microsoft.com/office/powerpoint/2010/main" val="902542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Multi Platform + Callout">
    <p:spTree>
      <p:nvGrpSpPr>
        <p:cNvPr id="1" name=""/>
        <p:cNvGrpSpPr/>
        <p:nvPr/>
      </p:nvGrpSpPr>
      <p:grpSpPr>
        <a:xfrm>
          <a:off x="0" y="0"/>
          <a:ext cx="0" cy="0"/>
          <a:chOff x="0" y="0"/>
          <a:chExt cx="0" cy="0"/>
        </a:xfrm>
      </p:grpSpPr>
      <p:sp>
        <p:nvSpPr>
          <p:cNvPr id="2" name="Rounded Rectangle 1"/>
          <p:cNvSpPr/>
          <p:nvPr userDrawn="1"/>
        </p:nvSpPr>
        <p:spPr>
          <a:xfrm>
            <a:off x="0" y="1617274"/>
            <a:ext cx="9144000" cy="2603133"/>
          </a:xfrm>
          <a:prstGeom prst="roundRect">
            <a:avLst>
              <a:gd name="adj" fmla="val 0"/>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userDrawn="1"/>
        </p:nvGrpSpPr>
        <p:grpSpPr>
          <a:xfrm>
            <a:off x="1095790" y="1452763"/>
            <a:ext cx="4105228" cy="3275384"/>
            <a:chOff x="-3872997" y="1918661"/>
            <a:chExt cx="4105228" cy="3275384"/>
          </a:xfrm>
        </p:grpSpPr>
        <p:sp>
          <p:nvSpPr>
            <p:cNvPr id="7" name="Rectangle 6"/>
            <p:cNvSpPr/>
            <p:nvPr userDrawn="1"/>
          </p:nvSpPr>
          <p:spPr>
            <a:xfrm>
              <a:off x="-3726684" y="2043113"/>
              <a:ext cx="3814763" cy="2214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2997" y="1918661"/>
              <a:ext cx="4105228" cy="3275384"/>
            </a:xfrm>
            <a:prstGeom prst="rect">
              <a:avLst/>
            </a:prstGeom>
          </p:spPr>
        </p:pic>
      </p:gr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9" name="Content Placeholder 5"/>
          <p:cNvSpPr>
            <a:spLocks noGrp="1"/>
          </p:cNvSpPr>
          <p:nvPr>
            <p:ph sz="quarter" idx="16" hasCustomPrompt="1"/>
          </p:nvPr>
        </p:nvSpPr>
        <p:spPr>
          <a:xfrm>
            <a:off x="5558220" y="2068956"/>
            <a:ext cx="3281202" cy="1640202"/>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836" y="2231958"/>
            <a:ext cx="1725353" cy="2426621"/>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25373" t="5687" r="28536" b="7021"/>
          <a:stretch/>
        </p:blipFill>
        <p:spPr>
          <a:xfrm>
            <a:off x="1506313" y="2825337"/>
            <a:ext cx="1066721" cy="1997856"/>
          </a:xfrm>
          <a:prstGeom prst="rect">
            <a:avLst/>
          </a:prstGeom>
          <a:effectLst>
            <a:outerShdw blurRad="50800" dist="38100" dir="2700000" algn="tl" rotWithShape="0">
              <a:prstClr val="black">
                <a:alpha val="0"/>
              </a:prstClr>
            </a:outerShdw>
          </a:effectLst>
        </p:spPr>
      </p:pic>
      <p:sp>
        <p:nvSpPr>
          <p:cNvPr id="13" name="Content Placeholder 4">
            <a:extLst>
              <a:ext uri="{FF2B5EF4-FFF2-40B4-BE49-F238E27FC236}">
                <a16:creationId xmlns:a16="http://schemas.microsoft.com/office/drawing/2014/main" xmlns="" id="{28F82AFC-6861-44EA-A5DD-B979953E3F5D}"/>
              </a:ext>
            </a:extLst>
          </p:cNvPr>
          <p:cNvSpPr>
            <a:spLocks noGrp="1"/>
          </p:cNvSpPr>
          <p:nvPr>
            <p:ph sz="quarter" idx="15" hasCustomPrompt="1"/>
          </p:nvPr>
        </p:nvSpPr>
        <p:spPr>
          <a:xfrm>
            <a:off x="564836" y="5114830"/>
            <a:ext cx="8162305" cy="434515"/>
          </a:xfrm>
          <a:prstGeom prst="rect">
            <a:avLst/>
          </a:prstGeom>
        </p:spPr>
        <p:txBody>
          <a:bodyPr/>
          <a:lstStyle>
            <a:lvl1pPr marL="0" indent="0" algn="ctr">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Tree>
    <p:extLst>
      <p:ext uri="{BB962C8B-B14F-4D97-AF65-F5344CB8AC3E}">
        <p14:creationId xmlns:p14="http://schemas.microsoft.com/office/powerpoint/2010/main" val="3669212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Tree>
    <p:extLst>
      <p:ext uri="{BB962C8B-B14F-4D97-AF65-F5344CB8AC3E}">
        <p14:creationId xmlns:p14="http://schemas.microsoft.com/office/powerpoint/2010/main" val="55912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 Screen-Vertical Callout">
    <p:spTree>
      <p:nvGrpSpPr>
        <p:cNvPr id="1" name=""/>
        <p:cNvGrpSpPr/>
        <p:nvPr/>
      </p:nvGrpSpPr>
      <p:grpSpPr>
        <a:xfrm>
          <a:off x="0" y="0"/>
          <a:ext cx="0" cy="0"/>
          <a:chOff x="0" y="0"/>
          <a:chExt cx="0" cy="0"/>
        </a:xfrm>
      </p:grpSpPr>
      <p:sp>
        <p:nvSpPr>
          <p:cNvPr id="2" name="Rectangle 1"/>
          <p:cNvSpPr/>
          <p:nvPr userDrawn="1"/>
        </p:nvSpPr>
        <p:spPr>
          <a:xfrm>
            <a:off x="6583680" y="0"/>
            <a:ext cx="2560320" cy="685800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5752315"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6842778" y="1941223"/>
            <a:ext cx="1973991" cy="3740918"/>
          </a:xfrm>
          <a:prstGeom prst="rect">
            <a:avLst/>
          </a:prstGeom>
        </p:spPr>
        <p:txBody>
          <a:bodyPr/>
          <a:lstStyle>
            <a:lvl1pPr marL="164592" indent="-164592" algn="l">
              <a:spcBef>
                <a:spcPts val="1536"/>
              </a:spcBef>
              <a:buFont typeface="Arial" charset="0"/>
              <a:buChar char="•"/>
              <a:defRPr sz="14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582" y="1757125"/>
            <a:ext cx="4438159" cy="3541016"/>
          </a:xfrm>
          <a:prstGeom prst="rect">
            <a:avLst/>
          </a:prstGeom>
        </p:spPr>
      </p:pic>
      <p:sp>
        <p:nvSpPr>
          <p:cNvPr id="14" name="Content Placeholder 17"/>
          <p:cNvSpPr>
            <a:spLocks noGrp="1"/>
          </p:cNvSpPr>
          <p:nvPr>
            <p:ph sz="quarter" idx="15" hasCustomPrompt="1"/>
          </p:nvPr>
        </p:nvSpPr>
        <p:spPr>
          <a:xfrm>
            <a:off x="6842778" y="1231563"/>
            <a:ext cx="2110535" cy="402848"/>
          </a:xfrm>
          <a:prstGeom prst="rect">
            <a:avLst/>
          </a:prstGeom>
        </p:spPr>
        <p:txBody>
          <a:bodyPr/>
          <a:lstStyle>
            <a:lvl1pPr marL="0" indent="0">
              <a:buNone/>
              <a:defRPr sz="2200">
                <a:solidFill>
                  <a:schemeClr val="bg1"/>
                </a:solidFill>
                <a:latin typeface="Arial Narrow" charset="0"/>
                <a:ea typeface="Arial Narrow" charset="0"/>
                <a:cs typeface="Arial Narrow" charset="0"/>
              </a:defRPr>
            </a:lvl1pPr>
          </a:lstStyle>
          <a:p>
            <a:pPr lvl="0"/>
            <a:r>
              <a:rPr lang="en-US" dirty="0"/>
              <a:t>Callout header</a:t>
            </a:r>
          </a:p>
        </p:txBody>
      </p:sp>
    </p:spTree>
    <p:extLst>
      <p:ext uri="{BB962C8B-B14F-4D97-AF65-F5344CB8AC3E}">
        <p14:creationId xmlns:p14="http://schemas.microsoft.com/office/powerpoint/2010/main" val="172112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 Body + Bullet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cxnSp>
        <p:nvCxnSpPr>
          <p:cNvPr id="7" name="Straight Connector 6"/>
          <p:cNvCxnSpPr/>
          <p:nvPr userDrawn="1"/>
        </p:nvCxnSpPr>
        <p:spPr>
          <a:xfrm>
            <a:off x="3523129" y="7006530"/>
            <a:ext cx="1546412"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350577" y="7006530"/>
            <a:ext cx="1546412"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7"/>
          <p:cNvSpPr>
            <a:spLocks noGrp="1"/>
          </p:cNvSpPr>
          <p:nvPr>
            <p:ph sz="quarter" idx="13" hasCustomPrompt="1"/>
          </p:nvPr>
        </p:nvSpPr>
        <p:spPr>
          <a:xfrm>
            <a:off x="934616" y="2164790"/>
            <a:ext cx="7288212" cy="533197"/>
          </a:xfrm>
          <a:prstGeom prst="rect">
            <a:avLst/>
          </a:prstGeom>
        </p:spPr>
        <p:txBody>
          <a:bodyPr/>
          <a:lstStyle>
            <a:lvl1pPr marL="0" indent="0">
              <a:spcBef>
                <a:spcPts val="984"/>
              </a:spcBef>
              <a:buNone/>
              <a:defRPr sz="1600">
                <a:solidFill>
                  <a:schemeClr val="tx1">
                    <a:lumMod val="75000"/>
                    <a:lumOff val="25000"/>
                  </a:schemeClr>
                </a:solidFill>
                <a:latin typeface="Arial Narrow" charset="0"/>
                <a:ea typeface="Arial Narrow" charset="0"/>
                <a:cs typeface="Arial Narrow" charset="0"/>
              </a:defRPr>
            </a:lvl1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a:t>
            </a:r>
          </a:p>
        </p:txBody>
      </p:sp>
      <p:sp>
        <p:nvSpPr>
          <p:cNvPr id="20" name="Content Placeholder 17"/>
          <p:cNvSpPr>
            <a:spLocks noGrp="1"/>
          </p:cNvSpPr>
          <p:nvPr>
            <p:ph sz="quarter" idx="14" hasCustomPrompt="1"/>
          </p:nvPr>
        </p:nvSpPr>
        <p:spPr>
          <a:xfrm>
            <a:off x="934615" y="1603809"/>
            <a:ext cx="7288213" cy="376705"/>
          </a:xfrm>
          <a:prstGeom prst="rect">
            <a:avLst/>
          </a:prstGeom>
        </p:spPr>
        <p:txBody>
          <a:bodyPr/>
          <a:lstStyle>
            <a:lvl1pPr marL="0" indent="0">
              <a:buNone/>
              <a:defRPr sz="2200" baseline="0">
                <a:solidFill>
                  <a:srgbClr val="6CA439"/>
                </a:solidFill>
                <a:latin typeface="Arial Narrow" charset="0"/>
                <a:ea typeface="Arial Narrow" charset="0"/>
                <a:cs typeface="Arial Narrow" charset="0"/>
              </a:defRPr>
            </a:lvl1pPr>
          </a:lstStyle>
          <a:p>
            <a:pPr lvl="0"/>
            <a:r>
              <a:rPr lang="en-US" dirty="0" err="1"/>
              <a:t>Lorem</a:t>
            </a:r>
            <a:r>
              <a:rPr lang="en-US" dirty="0"/>
              <a:t> </a:t>
            </a:r>
            <a:r>
              <a:rPr lang="en-US" dirty="0" err="1"/>
              <a:t>ipsum</a:t>
            </a:r>
            <a:endParaRPr lang="en-US" dirty="0"/>
          </a:p>
        </p:txBody>
      </p:sp>
      <p:sp>
        <p:nvSpPr>
          <p:cNvPr id="21" name="Content Placeholder 17"/>
          <p:cNvSpPr>
            <a:spLocks noGrp="1"/>
          </p:cNvSpPr>
          <p:nvPr>
            <p:ph sz="quarter" idx="15" hasCustomPrompt="1"/>
          </p:nvPr>
        </p:nvSpPr>
        <p:spPr>
          <a:xfrm>
            <a:off x="930651" y="3450734"/>
            <a:ext cx="7292177" cy="1681775"/>
          </a:xfrm>
          <a:prstGeom prst="rect">
            <a:avLst/>
          </a:prstGeom>
        </p:spPr>
        <p:txBody>
          <a:bodyPr/>
          <a:lstStyle>
            <a:lvl1pPr marL="164592" marR="0" indent="-164592" algn="l" defTabSz="457200" rtl="0" eaLnBrk="1" fontAlgn="auto" latinLnBrk="0" hangingPunct="1">
              <a:lnSpc>
                <a:spcPct val="100000"/>
              </a:lnSpc>
              <a:spcBef>
                <a:spcPts val="984"/>
              </a:spcBef>
              <a:spcAft>
                <a:spcPts val="0"/>
              </a:spcAft>
              <a:buClr>
                <a:schemeClr val="bg1">
                  <a:lumMod val="75000"/>
                </a:schemeClr>
              </a:buClr>
              <a:buSzTx/>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28575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baseline="0">
                <a:solidFill>
                  <a:schemeClr val="tx1">
                    <a:lumMod val="75000"/>
                    <a:lumOff val="25000"/>
                  </a:schemeClr>
                </a:solidFill>
                <a:latin typeface="Arial Narrow" charset="0"/>
                <a:ea typeface="Arial Narrow" charset="0"/>
                <a:cs typeface="Arial Narrow" charset="0"/>
              </a:defRPr>
            </a:lvl3pPr>
          </a:lstStyle>
          <a:p>
            <a:pPr lvl="0"/>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a:t>
            </a:r>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a:t>
            </a:r>
          </a:p>
          <a:p>
            <a:pPr lvl="2"/>
            <a:r>
              <a:rPr lang="en-US" dirty="0" err="1"/>
              <a:t>Lorem</a:t>
            </a:r>
            <a:r>
              <a:rPr lang="en-US" dirty="0"/>
              <a:t> </a:t>
            </a:r>
            <a:r>
              <a:rPr lang="en-US" dirty="0" err="1"/>
              <a:t>ipsum</a:t>
            </a:r>
            <a:endParaRPr lang="en-US" dirty="0"/>
          </a:p>
        </p:txBody>
      </p:sp>
      <p:sp>
        <p:nvSpPr>
          <p:cNvPr id="22" name="Rectangle 21"/>
          <p:cNvSpPr/>
          <p:nvPr userDrawn="1"/>
        </p:nvSpPr>
        <p:spPr>
          <a:xfrm>
            <a:off x="930651" y="2887621"/>
            <a:ext cx="2699778" cy="338554"/>
          </a:xfrm>
          <a:prstGeom prst="rect">
            <a:avLst/>
          </a:prstGeom>
        </p:spPr>
        <p:txBody>
          <a:bodyPr wrap="non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rgbClr val="2D3A5C"/>
                </a:solidFill>
                <a:effectLst/>
                <a:uLnTx/>
                <a:uFillTx/>
                <a:latin typeface="Arial Narrow" charset="0"/>
                <a:ea typeface="Arial Narrow" charset="0"/>
                <a:cs typeface="Arial Narrow" charset="0"/>
              </a:rPr>
              <a:t>Donec quam felis, ultricies nec:</a:t>
            </a:r>
          </a:p>
        </p:txBody>
      </p:sp>
    </p:spTree>
    <p:extLst>
      <p:ext uri="{BB962C8B-B14F-4D97-AF65-F5344CB8AC3E}">
        <p14:creationId xmlns:p14="http://schemas.microsoft.com/office/powerpoint/2010/main" val="2069793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Bullet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14" name="Content Placeholder 4"/>
          <p:cNvSpPr>
            <a:spLocks noGrp="1"/>
          </p:cNvSpPr>
          <p:nvPr>
            <p:ph sz="quarter" idx="15" hasCustomPrompt="1"/>
          </p:nvPr>
        </p:nvSpPr>
        <p:spPr>
          <a:xfrm>
            <a:off x="1228565" y="1465724"/>
            <a:ext cx="6815297"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9" name="Content Placeholder 4"/>
          <p:cNvSpPr>
            <a:spLocks noGrp="1"/>
          </p:cNvSpPr>
          <p:nvPr>
            <p:ph sz="quarter" idx="14" hasCustomPrompt="1"/>
          </p:nvPr>
        </p:nvSpPr>
        <p:spPr>
          <a:xfrm>
            <a:off x="1228564" y="2144147"/>
            <a:ext cx="6815297" cy="2555176"/>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a:p>
            <a:pPr marL="164592" marR="0" lvl="0" indent="-164592" algn="l" defTabSz="457200" rtl="0" eaLnBrk="1" fontAlgn="auto" latinLnBrk="0" hangingPunct="1">
              <a:lnSpc>
                <a:spcPct val="100000"/>
              </a:lnSpc>
              <a:spcBef>
                <a:spcPts val="1032"/>
              </a:spcBef>
              <a:spcAft>
                <a:spcPts val="0"/>
              </a:spcAft>
              <a:buClr>
                <a:schemeClr val="bg1">
                  <a:lumMod val="75000"/>
                </a:schemeClr>
              </a:buClr>
              <a:buSzPct val="110000"/>
              <a:buFont typeface="Arial" charset="0"/>
              <a:buChar char="•"/>
              <a:tabLst/>
              <a:defRPr/>
            </a:pP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p:txBody>
      </p:sp>
    </p:spTree>
    <p:extLst>
      <p:ext uri="{BB962C8B-B14F-4D97-AF65-F5344CB8AC3E}">
        <p14:creationId xmlns:p14="http://schemas.microsoft.com/office/powerpoint/2010/main" val="1086950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a:t>
            </a:r>
          </a:p>
        </p:txBody>
      </p:sp>
      <p:sp>
        <p:nvSpPr>
          <p:cNvPr id="28" name="Content Placeholder 4"/>
          <p:cNvSpPr>
            <a:spLocks noGrp="1"/>
          </p:cNvSpPr>
          <p:nvPr>
            <p:ph sz="quarter" idx="15" hasCustomPrompt="1"/>
          </p:nvPr>
        </p:nvSpPr>
        <p:spPr>
          <a:xfrm>
            <a:off x="1228565" y="1710495"/>
            <a:ext cx="6815297" cy="434515"/>
          </a:xfrm>
          <a:prstGeom prst="rect">
            <a:avLst/>
          </a:prstGeom>
        </p:spPr>
        <p:txBody>
          <a:bodyPr/>
          <a:lstStyle>
            <a:lvl1pPr marL="0" indent="0">
              <a:buClr>
                <a:schemeClr val="bg1">
                  <a:lumMod val="75000"/>
                </a:schemeClr>
              </a:buClr>
              <a:buSzPct val="110000"/>
              <a:buFont typeface="+mj-lt"/>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29" name="Content Placeholder 4"/>
          <p:cNvSpPr>
            <a:spLocks noGrp="1"/>
          </p:cNvSpPr>
          <p:nvPr>
            <p:ph sz="quarter" idx="14" hasCustomPrompt="1"/>
          </p:nvPr>
        </p:nvSpPr>
        <p:spPr>
          <a:xfrm>
            <a:off x="1228564" y="2388918"/>
            <a:ext cx="6815297" cy="2555176"/>
          </a:xfrm>
          <a:prstGeom prst="rect">
            <a:avLst/>
          </a:prstGeom>
        </p:spPr>
        <p:txBody>
          <a:bodyPr/>
          <a:lstStyle>
            <a:lvl1pPr marL="342900" marR="0" indent="-342900" algn="l" defTabSz="457200" rtl="0" eaLnBrk="1" fontAlgn="auto" latinLnBrk="0" hangingPunct="1">
              <a:lnSpc>
                <a:spcPct val="100000"/>
              </a:lnSpc>
              <a:spcBef>
                <a:spcPts val="1032"/>
              </a:spcBef>
              <a:spcAft>
                <a:spcPts val="0"/>
              </a:spcAft>
              <a:buClr>
                <a:schemeClr val="bg1">
                  <a:lumMod val="65000"/>
                </a:schemeClr>
              </a:buClr>
              <a:buSzPct val="110000"/>
              <a:buFont typeface="+mj-lt"/>
              <a:buAutoNum type="arabicPeriod"/>
              <a:tabLst/>
              <a:defRPr sz="1600">
                <a:solidFill>
                  <a:schemeClr val="tx1">
                    <a:lumMod val="75000"/>
                    <a:lumOff val="25000"/>
                  </a:schemeClr>
                </a:solidFill>
                <a:latin typeface="Arial Narrow" charset="0"/>
                <a:ea typeface="Arial Narrow" charset="0"/>
                <a:cs typeface="Arial Narrow" charset="0"/>
              </a:defRPr>
            </a:lvl1pPr>
            <a:lvl2pPr marL="891540" indent="-342900">
              <a:spcBef>
                <a:spcPts val="984"/>
              </a:spcBef>
              <a:buClr>
                <a:schemeClr val="bg1">
                  <a:lumMod val="65000"/>
                </a:schemeClr>
              </a:buClr>
              <a:buFont typeface="+mj-lt"/>
              <a:buAutoNum type="alphaLcPeriod"/>
              <a:defRPr sz="1600">
                <a:solidFill>
                  <a:schemeClr val="tx1">
                    <a:lumMod val="75000"/>
                    <a:lumOff val="25000"/>
                  </a:schemeClr>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p:txBody>
      </p:sp>
    </p:spTree>
    <p:extLst>
      <p:ext uri="{BB962C8B-B14F-4D97-AF65-F5344CB8AC3E}">
        <p14:creationId xmlns:p14="http://schemas.microsoft.com/office/powerpoint/2010/main" val="197643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er + Bullet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9" name="Content Placeholder 4"/>
          <p:cNvSpPr>
            <a:spLocks noGrp="1"/>
          </p:cNvSpPr>
          <p:nvPr>
            <p:ph sz="quarter" idx="14" hasCustomPrompt="1"/>
          </p:nvPr>
        </p:nvSpPr>
        <p:spPr>
          <a:xfrm>
            <a:off x="1228564" y="1421296"/>
            <a:ext cx="6815297" cy="4154556"/>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a:p>
            <a:pPr marL="164592" marR="0" lvl="0" indent="-164592" algn="l" defTabSz="457200" rtl="0" eaLnBrk="1" fontAlgn="auto" latinLnBrk="0" hangingPunct="1">
              <a:lnSpc>
                <a:spcPct val="100000"/>
              </a:lnSpc>
              <a:spcBef>
                <a:spcPts val="1032"/>
              </a:spcBef>
              <a:spcAft>
                <a:spcPts val="0"/>
              </a:spcAft>
              <a:buClr>
                <a:schemeClr val="bg1">
                  <a:lumMod val="75000"/>
                </a:schemeClr>
              </a:buClr>
              <a:buSzPct val="110000"/>
              <a:buFont typeface="Arial" charset="0"/>
              <a:buChar char="•"/>
              <a:tabLst/>
              <a:defRPr/>
            </a:pP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p:txBody>
      </p:sp>
    </p:spTree>
    <p:extLst>
      <p:ext uri="{BB962C8B-B14F-4D97-AF65-F5344CB8AC3E}">
        <p14:creationId xmlns:p14="http://schemas.microsoft.com/office/powerpoint/2010/main" val="41556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Header + Bulleted List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877" r="5987"/>
          <a:stretch/>
        </p:blipFill>
        <p:spPr>
          <a:xfrm>
            <a:off x="5567423" y="0"/>
            <a:ext cx="3576577" cy="6858000"/>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692047"/>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48404" y="6376447"/>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r>
              <a:rPr lang="en-US" dirty="0"/>
              <a:t>Proprietary and confidential</a:t>
            </a:r>
          </a:p>
        </p:txBody>
      </p:sp>
      <p:sp>
        <p:nvSpPr>
          <p:cNvPr id="6" name="Slide Number Placeholder 5"/>
          <p:cNvSpPr>
            <a:spLocks noGrp="1"/>
          </p:cNvSpPr>
          <p:nvPr>
            <p:ph type="sldNum" sz="quarter" idx="4"/>
          </p:nvPr>
        </p:nvSpPr>
        <p:spPr>
          <a:xfrm>
            <a:off x="6762974" y="6376447"/>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Narrow" charset="0"/>
                <a:ea typeface="Arial Narrow" charset="0"/>
                <a:cs typeface="Arial Narrow" charset="0"/>
              </a:defRPr>
            </a:lvl1pPr>
          </a:lstStyle>
          <a:p>
            <a:fld id="{96906BDF-8463-0846-9074-3D440CD7DCF1}" type="slidenum">
              <a:rPr lang="en-US" smtClean="0"/>
              <a:pPr/>
              <a:t>‹#›</a:t>
            </a:fld>
            <a:endParaRPr lang="en-US" dirty="0"/>
          </a:p>
        </p:txBody>
      </p:sp>
    </p:spTree>
    <p:extLst>
      <p:ext uri="{BB962C8B-B14F-4D97-AF65-F5344CB8AC3E}">
        <p14:creationId xmlns:p14="http://schemas.microsoft.com/office/powerpoint/2010/main" val="1831912558"/>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56" r:id="rId3"/>
    <p:sldLayoutId id="2147483653" r:id="rId4"/>
    <p:sldLayoutId id="2147483658" r:id="rId5"/>
    <p:sldLayoutId id="2147483667" r:id="rId6"/>
    <p:sldLayoutId id="2147483666" r:id="rId7"/>
    <p:sldLayoutId id="2147483673" r:id="rId8"/>
    <p:sldLayoutId id="2147483676" r:id="rId9"/>
    <p:sldLayoutId id="2147483690" r:id="rId10"/>
    <p:sldLayoutId id="2147483679" r:id="rId11"/>
    <p:sldLayoutId id="2147483681" r:id="rId12"/>
    <p:sldLayoutId id="2147483682" r:id="rId13"/>
    <p:sldLayoutId id="2147483691" r:id="rId14"/>
    <p:sldLayoutId id="2147483683" r:id="rId15"/>
    <p:sldLayoutId id="2147483684" r:id="rId16"/>
    <p:sldLayoutId id="2147483685" r:id="rId17"/>
    <p:sldLayoutId id="2147483678" r:id="rId18"/>
    <p:sldLayoutId id="2147483671" r:id="rId19"/>
    <p:sldLayoutId id="2147483686" r:id="rId20"/>
    <p:sldLayoutId id="2147483665" r:id="rId21"/>
    <p:sldLayoutId id="2147483675" r:id="rId22"/>
    <p:sldLayoutId id="2147483661" r:id="rId23"/>
    <p:sldLayoutId id="2147483662" r:id="rId24"/>
    <p:sldLayoutId id="2147483654" r:id="rId25"/>
    <p:sldLayoutId id="2147483687" r:id="rId26"/>
    <p:sldLayoutId id="2147483688" r:id="rId27"/>
    <p:sldLayoutId id="2147483680" r:id="rId28"/>
    <p:sldLayoutId id="2147483657" r:id="rId29"/>
    <p:sldLayoutId id="2147483655" r:id="rId30"/>
    <p:sldLayoutId id="2147483674" r:id="rId31"/>
    <p:sldLayoutId id="2147483689" r:id="rId32"/>
    <p:sldLayoutId id="2147483664" r:id="rId33"/>
  </p:sldLayoutIdLst>
  <p:hf hdr="0" dt="0"/>
  <p:txStyles>
    <p:titleStyle>
      <a:lvl1pPr algn="ctr" defTabSz="457200" rtl="0" eaLnBrk="1" latinLnBrk="0" hangingPunct="1">
        <a:spcBef>
          <a:spcPct val="0"/>
        </a:spcBef>
        <a:buNone/>
        <a:defRPr sz="4000" kern="1200">
          <a:solidFill>
            <a:schemeClr val="bg1"/>
          </a:solidFill>
          <a:latin typeface="Arial Narrow" charset="0"/>
          <a:ea typeface="Arial Narrow" charset="0"/>
          <a:cs typeface="Arial Narrow"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jpg"/><Relationship Id="rId6" Type="http://schemas.openxmlformats.org/officeDocument/2006/relationships/image" Target="../media/image19.png"/><Relationship Id="rId1" Type="http://schemas.openxmlformats.org/officeDocument/2006/relationships/slideLayout" Target="../slideLayouts/slideLayout33.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0.jpg"/><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33.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39DA1DF5-B992-4332-BD9A-DC9CCFC441D9}"/>
              </a:ext>
            </a:extLst>
          </p:cNvPr>
          <p:cNvSpPr>
            <a:spLocks noGrp="1"/>
          </p:cNvSpPr>
          <p:nvPr>
            <p:ph type="ftr" sz="quarter" idx="10"/>
          </p:nvPr>
        </p:nvSpPr>
        <p:spPr/>
        <p:txBody>
          <a:bodyPr/>
          <a:lstStyle/>
          <a:p>
            <a:r>
              <a:rPr lang="en-US" dirty="0"/>
              <a:t>Proprietary and confidential</a:t>
            </a:r>
          </a:p>
        </p:txBody>
      </p:sp>
      <p:sp>
        <p:nvSpPr>
          <p:cNvPr id="3" name="Content Placeholder 2">
            <a:extLst>
              <a:ext uri="{FF2B5EF4-FFF2-40B4-BE49-F238E27FC236}">
                <a16:creationId xmlns:a16="http://schemas.microsoft.com/office/drawing/2014/main" xmlns="" id="{C940B081-E995-4381-9567-4C7D608F7FBC}"/>
              </a:ext>
            </a:extLst>
          </p:cNvPr>
          <p:cNvSpPr>
            <a:spLocks noGrp="1"/>
          </p:cNvSpPr>
          <p:nvPr>
            <p:ph sz="quarter" idx="12"/>
          </p:nvPr>
        </p:nvSpPr>
        <p:spPr/>
        <p:txBody>
          <a:bodyPr/>
          <a:lstStyle/>
          <a:p>
            <a:r>
              <a:rPr lang="en-US" sz="3200" dirty="0"/>
              <a:t>Invest in your health with a</a:t>
            </a:r>
          </a:p>
        </p:txBody>
      </p:sp>
      <p:sp>
        <p:nvSpPr>
          <p:cNvPr id="4" name="Content Placeholder 3">
            <a:extLst>
              <a:ext uri="{FF2B5EF4-FFF2-40B4-BE49-F238E27FC236}">
                <a16:creationId xmlns:a16="http://schemas.microsoft.com/office/drawing/2014/main" xmlns="" id="{4D04290C-7598-4876-8923-C30D8D5992B7}"/>
              </a:ext>
            </a:extLst>
          </p:cNvPr>
          <p:cNvSpPr>
            <a:spLocks noGrp="1"/>
          </p:cNvSpPr>
          <p:nvPr>
            <p:ph sz="quarter" idx="13"/>
          </p:nvPr>
        </p:nvSpPr>
        <p:spPr>
          <a:xfrm>
            <a:off x="932366" y="4802395"/>
            <a:ext cx="7273925" cy="489624"/>
          </a:xfrm>
        </p:spPr>
        <p:txBody>
          <a:bodyPr/>
          <a:lstStyle/>
          <a:p>
            <a:r>
              <a:rPr lang="en-US" sz="4400" b="1" dirty="0"/>
              <a:t>Flexible Spending Account</a:t>
            </a:r>
          </a:p>
        </p:txBody>
      </p:sp>
    </p:spTree>
    <p:extLst>
      <p:ext uri="{BB962C8B-B14F-4D97-AF65-F5344CB8AC3E}">
        <p14:creationId xmlns:p14="http://schemas.microsoft.com/office/powerpoint/2010/main" val="1806493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30496A8-4731-4CB1-A7FD-ED3F5DFC31AF}"/>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xmlns="" id="{2E38F4EF-0807-4AB9-A486-9B6BEBAE2D0E}"/>
              </a:ext>
            </a:extLst>
          </p:cNvPr>
          <p:cNvSpPr>
            <a:spLocks noGrp="1"/>
          </p:cNvSpPr>
          <p:nvPr>
            <p:ph type="sldNum" sz="quarter" idx="11"/>
          </p:nvPr>
        </p:nvSpPr>
        <p:spPr/>
        <p:txBody>
          <a:bodyPr/>
          <a:lstStyle/>
          <a:p>
            <a:fld id="{96906BDF-8463-0846-9074-3D440CD7DCF1}" type="slidenum">
              <a:rPr lang="en-US" smtClean="0"/>
              <a:pPr/>
              <a:t>10</a:t>
            </a:fld>
            <a:endParaRPr lang="en-US" dirty="0"/>
          </a:p>
        </p:txBody>
      </p:sp>
      <p:sp>
        <p:nvSpPr>
          <p:cNvPr id="4" name="Content Placeholder 3">
            <a:extLst>
              <a:ext uri="{FF2B5EF4-FFF2-40B4-BE49-F238E27FC236}">
                <a16:creationId xmlns:a16="http://schemas.microsoft.com/office/drawing/2014/main" xmlns="" id="{6E4809AA-7F9B-4B94-8BCC-D87E8C429D5A}"/>
              </a:ext>
            </a:extLst>
          </p:cNvPr>
          <p:cNvSpPr>
            <a:spLocks noGrp="1"/>
          </p:cNvSpPr>
          <p:nvPr>
            <p:ph sz="quarter" idx="12"/>
          </p:nvPr>
        </p:nvSpPr>
        <p:spPr/>
        <p:txBody>
          <a:bodyPr/>
          <a:lstStyle/>
          <a:p>
            <a:r>
              <a:rPr lang="en-US" dirty="0"/>
              <a:t>Thank You!</a:t>
            </a:r>
          </a:p>
        </p:txBody>
      </p:sp>
    </p:spTree>
    <p:extLst>
      <p:ext uri="{BB962C8B-B14F-4D97-AF65-F5344CB8AC3E}">
        <p14:creationId xmlns:p14="http://schemas.microsoft.com/office/powerpoint/2010/main" val="2059435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0B039B5-5587-4F02-A41B-1A4776CD16E9}"/>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xmlns="" id="{7A454298-0B0D-43AA-9828-713388AACEE7}"/>
              </a:ext>
            </a:extLst>
          </p:cNvPr>
          <p:cNvSpPr>
            <a:spLocks noGrp="1"/>
          </p:cNvSpPr>
          <p:nvPr>
            <p:ph type="sldNum" sz="quarter" idx="11"/>
          </p:nvPr>
        </p:nvSpPr>
        <p:spPr/>
        <p:txBody>
          <a:bodyPr/>
          <a:lstStyle/>
          <a:p>
            <a:fld id="{96906BDF-8463-0846-9074-3D440CD7DCF1}" type="slidenum">
              <a:rPr lang="en-US" smtClean="0"/>
              <a:pPr/>
              <a:t>2</a:t>
            </a:fld>
            <a:endParaRPr lang="en-US" dirty="0"/>
          </a:p>
        </p:txBody>
      </p:sp>
      <p:sp>
        <p:nvSpPr>
          <p:cNvPr id="4" name="Content Placeholder 3">
            <a:extLst>
              <a:ext uri="{FF2B5EF4-FFF2-40B4-BE49-F238E27FC236}">
                <a16:creationId xmlns:a16="http://schemas.microsoft.com/office/drawing/2014/main" xmlns="" id="{E32C6B09-0145-4027-932A-3F45DD87EC1E}"/>
              </a:ext>
            </a:extLst>
          </p:cNvPr>
          <p:cNvSpPr>
            <a:spLocks noGrp="1"/>
          </p:cNvSpPr>
          <p:nvPr>
            <p:ph sz="quarter" idx="12"/>
          </p:nvPr>
        </p:nvSpPr>
        <p:spPr>
          <a:xfrm>
            <a:off x="291689" y="246603"/>
            <a:ext cx="5398897" cy="616997"/>
          </a:xfrm>
        </p:spPr>
        <p:txBody>
          <a:bodyPr/>
          <a:lstStyle/>
          <a:p>
            <a:r>
              <a:rPr lang="en-US" sz="3600" dirty="0"/>
              <a:t>Your Medical Flexible Spending Account (FSA)</a:t>
            </a:r>
          </a:p>
          <a:p>
            <a:endParaRPr lang="en-US" dirty="0"/>
          </a:p>
        </p:txBody>
      </p:sp>
      <p:sp>
        <p:nvSpPr>
          <p:cNvPr id="8" name="Content Placeholder 5">
            <a:extLst>
              <a:ext uri="{FF2B5EF4-FFF2-40B4-BE49-F238E27FC236}">
                <a16:creationId xmlns:a16="http://schemas.microsoft.com/office/drawing/2014/main" xmlns="" id="{ECC6A0FD-8A90-4F24-B879-8F4224010B85}"/>
              </a:ext>
            </a:extLst>
          </p:cNvPr>
          <p:cNvSpPr txBox="1">
            <a:spLocks/>
          </p:cNvSpPr>
          <p:nvPr/>
        </p:nvSpPr>
        <p:spPr>
          <a:xfrm>
            <a:off x="534381" y="1742469"/>
            <a:ext cx="4437669" cy="434515"/>
          </a:xfrm>
          <a:prstGeom prst="rect">
            <a:avLst/>
          </a:prstGeom>
        </p:spPr>
        <p:txBody>
          <a:bodyPr/>
          <a:lstStyle>
            <a:lvl1pPr marL="0" indent="0" algn="l" defTabSz="457200" rtl="0" eaLnBrk="1" latinLnBrk="0" hangingPunct="1">
              <a:spcBef>
                <a:spcPct val="20000"/>
              </a:spcBef>
              <a:buClr>
                <a:schemeClr val="bg1">
                  <a:lumMod val="75000"/>
                </a:schemeClr>
              </a:buClr>
              <a:buSzPct val="110000"/>
              <a:buFont typeface="Arial" charset="0"/>
              <a:buNone/>
              <a:defRPr sz="2200" kern="1200">
                <a:solidFill>
                  <a:srgbClr val="6CA439"/>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Making it easier to manage health care</a:t>
            </a:r>
          </a:p>
        </p:txBody>
      </p:sp>
      <p:sp>
        <p:nvSpPr>
          <p:cNvPr id="9" name="Content Placeholder 4">
            <a:extLst>
              <a:ext uri="{FF2B5EF4-FFF2-40B4-BE49-F238E27FC236}">
                <a16:creationId xmlns:a16="http://schemas.microsoft.com/office/drawing/2014/main" xmlns="" id="{560A9772-F145-48C3-A5B5-E581B24A041A}"/>
              </a:ext>
            </a:extLst>
          </p:cNvPr>
          <p:cNvSpPr>
            <a:spLocks noGrp="1"/>
          </p:cNvSpPr>
          <p:nvPr>
            <p:ph sz="quarter" idx="14"/>
          </p:nvPr>
        </p:nvSpPr>
        <p:spPr>
          <a:xfrm>
            <a:off x="534382" y="2215341"/>
            <a:ext cx="4437668" cy="3120191"/>
          </a:xfrm>
        </p:spPr>
        <p:txBody>
          <a:bodyPr/>
          <a:lstStyle/>
          <a:p>
            <a:pPr>
              <a:spcBef>
                <a:spcPts val="1632"/>
              </a:spcBef>
            </a:pPr>
            <a:r>
              <a:rPr lang="en-US" sz="2000" dirty="0"/>
              <a:t>Expense account that works with your health plan </a:t>
            </a:r>
          </a:p>
          <a:p>
            <a:pPr>
              <a:spcBef>
                <a:spcPts val="1632"/>
              </a:spcBef>
            </a:pPr>
            <a:r>
              <a:rPr lang="en-US" sz="2000" dirty="0"/>
              <a:t>Set aside a portion of pretax payroll</a:t>
            </a:r>
          </a:p>
          <a:p>
            <a:pPr>
              <a:spcBef>
                <a:spcPts val="1632"/>
              </a:spcBef>
            </a:pPr>
            <a:r>
              <a:rPr lang="en-US" sz="2000" dirty="0"/>
              <a:t>Pay qualified medical costs, tax-free</a:t>
            </a:r>
          </a:p>
          <a:p>
            <a:pPr>
              <a:spcBef>
                <a:spcPts val="1632"/>
              </a:spcBef>
            </a:pPr>
            <a:r>
              <a:rPr lang="en-US" sz="2000" dirty="0"/>
              <a:t>Save 10% to 40% on medical care and treatment costs, depending on tax bracket</a:t>
            </a:r>
            <a:r>
              <a:rPr lang="en-US" sz="2000" baseline="30000" dirty="0"/>
              <a:t>1</a:t>
            </a:r>
          </a:p>
          <a:p>
            <a:pPr>
              <a:spcBef>
                <a:spcPts val="1632"/>
              </a:spcBef>
            </a:pPr>
            <a:endParaRPr lang="en-US" dirty="0"/>
          </a:p>
          <a:p>
            <a:pPr marL="0" indent="0">
              <a:spcBef>
                <a:spcPts val="1632"/>
              </a:spcBef>
              <a:buNone/>
            </a:pPr>
            <a:r>
              <a:rPr lang="en-US" sz="1000" baseline="30000" dirty="0"/>
              <a:t>1</a:t>
            </a:r>
            <a:r>
              <a:rPr lang="en-US" sz="1000" dirty="0"/>
              <a:t> Depends on your income tax bracket. Consult a tax advisor for more information.</a:t>
            </a:r>
          </a:p>
        </p:txBody>
      </p:sp>
    </p:spTree>
    <p:extLst>
      <p:ext uri="{BB962C8B-B14F-4D97-AF65-F5344CB8AC3E}">
        <p14:creationId xmlns:p14="http://schemas.microsoft.com/office/powerpoint/2010/main" val="1134880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2C7E185-0417-4239-9DBA-922E54E5C3F9}"/>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xmlns="" id="{05C76D88-08FE-4BA0-B406-4212093EB821}"/>
              </a:ext>
            </a:extLst>
          </p:cNvPr>
          <p:cNvSpPr>
            <a:spLocks noGrp="1"/>
          </p:cNvSpPr>
          <p:nvPr>
            <p:ph type="sldNum" sz="quarter" idx="11"/>
          </p:nvPr>
        </p:nvSpPr>
        <p:spPr/>
        <p:txBody>
          <a:bodyPr/>
          <a:lstStyle/>
          <a:p>
            <a:fld id="{96906BDF-8463-0846-9074-3D440CD7DCF1}" type="slidenum">
              <a:rPr lang="en-US" smtClean="0"/>
              <a:pPr/>
              <a:t>3</a:t>
            </a:fld>
            <a:endParaRPr lang="en-US" dirty="0"/>
          </a:p>
        </p:txBody>
      </p:sp>
      <p:sp>
        <p:nvSpPr>
          <p:cNvPr id="4" name="Content Placeholder 3">
            <a:extLst>
              <a:ext uri="{FF2B5EF4-FFF2-40B4-BE49-F238E27FC236}">
                <a16:creationId xmlns:a16="http://schemas.microsoft.com/office/drawing/2014/main" xmlns="" id="{1AFCEEEB-8090-441D-9CF4-20BFEB276CD9}"/>
              </a:ext>
            </a:extLst>
          </p:cNvPr>
          <p:cNvSpPr>
            <a:spLocks noGrp="1"/>
          </p:cNvSpPr>
          <p:nvPr>
            <p:ph sz="quarter" idx="12"/>
          </p:nvPr>
        </p:nvSpPr>
        <p:spPr/>
        <p:txBody>
          <a:bodyPr/>
          <a:lstStyle/>
          <a:p>
            <a:r>
              <a:rPr lang="en-US" sz="3600" dirty="0"/>
              <a:t>How your FSA works</a:t>
            </a:r>
          </a:p>
          <a:p>
            <a:endParaRPr lang="en-US" dirty="0"/>
          </a:p>
        </p:txBody>
      </p:sp>
      <p:sp>
        <p:nvSpPr>
          <p:cNvPr id="7" name="Content Placeholder 4">
            <a:extLst>
              <a:ext uri="{FF2B5EF4-FFF2-40B4-BE49-F238E27FC236}">
                <a16:creationId xmlns:a16="http://schemas.microsoft.com/office/drawing/2014/main" xmlns="" id="{D16A14CF-DD62-4029-8F4A-7761BBEB893E}"/>
              </a:ext>
            </a:extLst>
          </p:cNvPr>
          <p:cNvSpPr>
            <a:spLocks noGrp="1"/>
          </p:cNvSpPr>
          <p:nvPr>
            <p:ph sz="quarter" idx="14"/>
          </p:nvPr>
        </p:nvSpPr>
        <p:spPr>
          <a:xfrm>
            <a:off x="511232" y="1115263"/>
            <a:ext cx="4814394" cy="3551987"/>
          </a:xfrm>
        </p:spPr>
        <p:txBody>
          <a:bodyPr/>
          <a:lstStyle/>
          <a:p>
            <a:pPr>
              <a:spcBef>
                <a:spcPts val="1400"/>
              </a:spcBef>
            </a:pPr>
            <a:r>
              <a:rPr lang="en-US" sz="2000" kern="0" dirty="0"/>
              <a:t>Estimate next year’s out-of-pocket costs</a:t>
            </a:r>
          </a:p>
          <a:p>
            <a:pPr>
              <a:spcBef>
                <a:spcPts val="1400"/>
              </a:spcBef>
            </a:pPr>
            <a:r>
              <a:rPr lang="en-US" sz="2000" kern="0" dirty="0"/>
              <a:t>Equal portions deposited from your paycheck</a:t>
            </a:r>
          </a:p>
          <a:p>
            <a:pPr>
              <a:spcBef>
                <a:spcPts val="1400"/>
              </a:spcBef>
            </a:pPr>
            <a:r>
              <a:rPr lang="en-US" sz="2000" kern="0" dirty="0"/>
              <a:t>Total amount is available day one</a:t>
            </a:r>
            <a:endParaRPr lang="en-US" sz="2000" kern="0" dirty="0">
              <a:solidFill>
                <a:srgbClr val="FF0000"/>
              </a:solidFill>
            </a:endParaRPr>
          </a:p>
          <a:p>
            <a:pPr>
              <a:spcBef>
                <a:spcPts val="1400"/>
              </a:spcBef>
            </a:pPr>
            <a:r>
              <a:rPr lang="en-US" sz="2000" kern="0" dirty="0"/>
              <a:t>Estimate only what you think you will use.</a:t>
            </a:r>
            <a:r>
              <a:rPr lang="en-US" sz="2000" kern="0" baseline="30000" dirty="0"/>
              <a:t>1</a:t>
            </a:r>
            <a:r>
              <a:rPr lang="en-US" sz="2000" kern="0" dirty="0"/>
              <a:t> </a:t>
            </a:r>
          </a:p>
          <a:p>
            <a:pPr>
              <a:spcBef>
                <a:spcPts val="1400"/>
              </a:spcBef>
            </a:pPr>
            <a:r>
              <a:rPr lang="en-US" sz="2000" dirty="0"/>
              <a:t>A spouse in another plan may also open an FSA</a:t>
            </a:r>
          </a:p>
          <a:p>
            <a:pPr lvl="1">
              <a:spcBef>
                <a:spcPts val="1400"/>
              </a:spcBef>
            </a:pPr>
            <a:r>
              <a:rPr lang="en-US" sz="1800" dirty="0"/>
              <a:t>Each account up to $2,600 limit</a:t>
            </a:r>
          </a:p>
          <a:p>
            <a:pPr>
              <a:spcBef>
                <a:spcPts val="1400"/>
              </a:spcBef>
            </a:pPr>
            <a:r>
              <a:rPr lang="en-US" sz="2000" kern="0" dirty="0"/>
              <a:t>Convenient FSA debit card to pay providers</a:t>
            </a:r>
          </a:p>
          <a:p>
            <a:pPr>
              <a:spcBef>
                <a:spcPts val="1400"/>
              </a:spcBef>
            </a:pPr>
            <a:endParaRPr lang="en-US" sz="1400" dirty="0"/>
          </a:p>
        </p:txBody>
      </p:sp>
      <p:sp>
        <p:nvSpPr>
          <p:cNvPr id="6" name="TextBox 5">
            <a:extLst>
              <a:ext uri="{FF2B5EF4-FFF2-40B4-BE49-F238E27FC236}">
                <a16:creationId xmlns:a16="http://schemas.microsoft.com/office/drawing/2014/main" xmlns="" id="{6C407099-28B2-4E08-BD22-0B07D9A2A534}"/>
              </a:ext>
            </a:extLst>
          </p:cNvPr>
          <p:cNvSpPr txBox="1"/>
          <p:nvPr/>
        </p:nvSpPr>
        <p:spPr>
          <a:xfrm>
            <a:off x="291689" y="4976063"/>
            <a:ext cx="4629150" cy="461665"/>
          </a:xfrm>
          <a:prstGeom prst="rect">
            <a:avLst/>
          </a:prstGeom>
          <a:noFill/>
        </p:spPr>
        <p:txBody>
          <a:bodyPr wrap="square" rtlCol="0">
            <a:spAutoFit/>
          </a:bodyPr>
          <a:lstStyle/>
          <a:p>
            <a:pPr marL="256032" lvl="0">
              <a:spcBef>
                <a:spcPts val="600"/>
              </a:spcBef>
            </a:pPr>
            <a:r>
              <a:rPr lang="en-US" sz="1200" dirty="0">
                <a:latin typeface="Arial Narrow" panose="020B0606020202030204" pitchFamily="34" charset="0"/>
              </a:rPr>
              <a:t>1	Depending on how your employer sets up the account, money may be 	forfeited at the end of the plan year or grace period </a:t>
            </a:r>
          </a:p>
        </p:txBody>
      </p:sp>
    </p:spTree>
    <p:extLst>
      <p:ext uri="{BB962C8B-B14F-4D97-AF65-F5344CB8AC3E}">
        <p14:creationId xmlns:p14="http://schemas.microsoft.com/office/powerpoint/2010/main" val="1144997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DB45AC54-E6A3-47F5-9DB9-9FD36A577C50}"/>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xmlns="" id="{9B849FA5-9DC0-474F-ADEC-334FAE4F82D8}"/>
              </a:ext>
            </a:extLst>
          </p:cNvPr>
          <p:cNvSpPr>
            <a:spLocks noGrp="1"/>
          </p:cNvSpPr>
          <p:nvPr>
            <p:ph type="sldNum" sz="quarter" idx="11"/>
          </p:nvPr>
        </p:nvSpPr>
        <p:spPr/>
        <p:txBody>
          <a:bodyPr/>
          <a:lstStyle/>
          <a:p>
            <a:fld id="{96906BDF-8463-0846-9074-3D440CD7DCF1}" type="slidenum">
              <a:rPr lang="en-US" smtClean="0"/>
              <a:pPr/>
              <a:t>4</a:t>
            </a:fld>
            <a:endParaRPr lang="en-US" dirty="0"/>
          </a:p>
        </p:txBody>
      </p:sp>
      <p:sp>
        <p:nvSpPr>
          <p:cNvPr id="4" name="Content Placeholder 3">
            <a:extLst>
              <a:ext uri="{FF2B5EF4-FFF2-40B4-BE49-F238E27FC236}">
                <a16:creationId xmlns:a16="http://schemas.microsoft.com/office/drawing/2014/main" xmlns="" id="{6598A201-E5C7-46EE-9278-09F57FB76BF6}"/>
              </a:ext>
            </a:extLst>
          </p:cNvPr>
          <p:cNvSpPr>
            <a:spLocks noGrp="1"/>
          </p:cNvSpPr>
          <p:nvPr>
            <p:ph sz="quarter" idx="12"/>
          </p:nvPr>
        </p:nvSpPr>
        <p:spPr/>
        <p:txBody>
          <a:bodyPr/>
          <a:lstStyle/>
          <a:p>
            <a:r>
              <a:rPr lang="en-US" sz="3600" dirty="0"/>
              <a:t>Meet Susan</a:t>
            </a:r>
          </a:p>
        </p:txBody>
      </p:sp>
      <p:sp>
        <p:nvSpPr>
          <p:cNvPr id="6" name="Content Placeholder 5">
            <a:extLst>
              <a:ext uri="{FF2B5EF4-FFF2-40B4-BE49-F238E27FC236}">
                <a16:creationId xmlns:a16="http://schemas.microsoft.com/office/drawing/2014/main" xmlns="" id="{18BF5E00-7FE5-4C37-B759-298511449A3E}"/>
              </a:ext>
            </a:extLst>
          </p:cNvPr>
          <p:cNvSpPr>
            <a:spLocks noGrp="1"/>
          </p:cNvSpPr>
          <p:nvPr>
            <p:ph sz="quarter" idx="15"/>
          </p:nvPr>
        </p:nvSpPr>
        <p:spPr>
          <a:xfrm>
            <a:off x="291689" y="1307954"/>
            <a:ext cx="4437669" cy="434515"/>
          </a:xfrm>
        </p:spPr>
        <p:txBody>
          <a:bodyPr/>
          <a:lstStyle/>
          <a:p>
            <a:r>
              <a:rPr lang="en-US" dirty="0"/>
              <a:t>Single parent with 1 child</a:t>
            </a:r>
          </a:p>
        </p:txBody>
      </p:sp>
      <p:graphicFrame>
        <p:nvGraphicFramePr>
          <p:cNvPr id="7" name="Table 6">
            <a:extLst>
              <a:ext uri="{FF2B5EF4-FFF2-40B4-BE49-F238E27FC236}">
                <a16:creationId xmlns:a16="http://schemas.microsoft.com/office/drawing/2014/main" xmlns="" id="{6FEBEF4A-E07B-4BE9-8C89-E4285A9B14A8}"/>
              </a:ext>
            </a:extLst>
          </p:cNvPr>
          <p:cNvGraphicFramePr>
            <a:graphicFrameLocks noGrp="1"/>
          </p:cNvGraphicFramePr>
          <p:nvPr>
            <p:extLst>
              <p:ext uri="{D42A27DB-BD31-4B8C-83A1-F6EECF244321}">
                <p14:modId xmlns:p14="http://schemas.microsoft.com/office/powerpoint/2010/main" val="1497031764"/>
              </p:ext>
            </p:extLst>
          </p:nvPr>
        </p:nvGraphicFramePr>
        <p:xfrm>
          <a:off x="291689" y="1980670"/>
          <a:ext cx="5274077" cy="2171700"/>
        </p:xfrm>
        <a:graphic>
          <a:graphicData uri="http://schemas.openxmlformats.org/drawingml/2006/table">
            <a:tbl>
              <a:tblPr firstRow="1" bandRow="1">
                <a:tableStyleId>{5C22544A-7EE6-4342-B048-85BDC9FD1C3A}</a:tableStyleId>
              </a:tblPr>
              <a:tblGrid>
                <a:gridCol w="3529894">
                  <a:extLst>
                    <a:ext uri="{9D8B030D-6E8A-4147-A177-3AD203B41FA5}">
                      <a16:colId xmlns:a16="http://schemas.microsoft.com/office/drawing/2014/main" xmlns="" val="20000"/>
                    </a:ext>
                  </a:extLst>
                </a:gridCol>
                <a:gridCol w="1744183">
                  <a:extLst>
                    <a:ext uri="{9D8B030D-6E8A-4147-A177-3AD203B41FA5}">
                      <a16:colId xmlns:a16="http://schemas.microsoft.com/office/drawing/2014/main" xmlns="" val="20002"/>
                    </a:ext>
                  </a:extLst>
                </a:gridCol>
              </a:tblGrid>
              <a:tr h="542925">
                <a:tc>
                  <a:txBody>
                    <a:bodyPr/>
                    <a:lstStyle/>
                    <a:p>
                      <a:r>
                        <a:rPr lang="en-US" sz="2000" b="0" dirty="0">
                          <a:solidFill>
                            <a:schemeClr val="tx1">
                              <a:lumMod val="75000"/>
                              <a:lumOff val="25000"/>
                            </a:schemeClr>
                          </a:solidFill>
                          <a:latin typeface="Arial Narrow" charset="0"/>
                        </a:rPr>
                        <a:t>Annual salary</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$58,000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FSA maximum contribution</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$2,600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2"/>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Taxable income</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a:solidFill>
                            <a:schemeClr val="tx1">
                              <a:lumMod val="75000"/>
                              <a:lumOff val="25000"/>
                            </a:schemeClr>
                          </a:solidFill>
                          <a:latin typeface="Arial Narrow" charset="0"/>
                          <a:ea typeface="Arial Narrow" charset="0"/>
                          <a:cs typeface="Arial Narrow" charset="0"/>
                        </a:rPr>
                        <a:t>$</a:t>
                      </a:r>
                      <a:r>
                        <a:rPr lang="en-US" sz="2000" b="1" smtClean="0">
                          <a:solidFill>
                            <a:schemeClr val="tx1">
                              <a:lumMod val="75000"/>
                              <a:lumOff val="25000"/>
                            </a:schemeClr>
                          </a:solidFill>
                          <a:latin typeface="Arial Narrow" charset="0"/>
                          <a:ea typeface="Arial Narrow" charset="0"/>
                          <a:cs typeface="Arial Narrow" charset="0"/>
                        </a:rPr>
                        <a:t>55,400</a:t>
                      </a:r>
                      <a:endParaRPr lang="en-US" sz="2000" b="1" dirty="0">
                        <a:solidFill>
                          <a:schemeClr val="tx1">
                            <a:lumMod val="75000"/>
                            <a:lumOff val="25000"/>
                          </a:schemeClr>
                        </a:solidFill>
                        <a:latin typeface="Arial Narrow" charset="0"/>
                        <a:ea typeface="Arial Narrow" charset="0"/>
                        <a:cs typeface="Arial Narrow"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Estimated tax rate</a:t>
                      </a:r>
                      <a:r>
                        <a:rPr lang="en-US" sz="2000" b="0" baseline="30000" dirty="0">
                          <a:solidFill>
                            <a:schemeClr val="tx1">
                              <a:lumMod val="75000"/>
                              <a:lumOff val="25000"/>
                            </a:schemeClr>
                          </a:solidFill>
                          <a:latin typeface="Arial Narrow" charset="0"/>
                          <a:ea typeface="Arial Narrow" charset="0"/>
                          <a:cs typeface="Arial Narrow" charset="0"/>
                        </a:rPr>
                        <a:t>1</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25%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2318561714"/>
                  </a:ext>
                </a:extLst>
              </a:tr>
            </a:tbl>
          </a:graphicData>
        </a:graphic>
      </p:graphicFrame>
      <p:sp>
        <p:nvSpPr>
          <p:cNvPr id="8" name="TextBox 7">
            <a:extLst>
              <a:ext uri="{FF2B5EF4-FFF2-40B4-BE49-F238E27FC236}">
                <a16:creationId xmlns:a16="http://schemas.microsoft.com/office/drawing/2014/main" xmlns="" id="{C939BC26-5E7F-4E14-BA1D-00BF715CD883}"/>
              </a:ext>
            </a:extLst>
          </p:cNvPr>
          <p:cNvSpPr txBox="1"/>
          <p:nvPr/>
        </p:nvSpPr>
        <p:spPr>
          <a:xfrm>
            <a:off x="291689" y="4705847"/>
            <a:ext cx="5274077" cy="1080424"/>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Susan pays 25% of her income in federal, State and social security taxes. Actual tax savings will depend on your contributions, applicable State tax rates and your personal tax situation. Please consult your tax adviser for details.</a:t>
            </a:r>
          </a:p>
          <a:p>
            <a:pPr>
              <a:lnSpc>
                <a:spcPct val="107000"/>
              </a:lnSpc>
            </a:pPr>
            <a:endPar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pPr>
            <a:r>
              <a:rPr lang="en-US" sz="1200" i="1" dirty="0">
                <a:latin typeface="Arial Narrow" panose="020B0606020202030204" pitchFamily="34" charset="0"/>
              </a:rPr>
              <a:t>The Susan’s 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3686588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4859313"/>
              </p:ext>
            </p:extLst>
          </p:nvPr>
        </p:nvGraphicFramePr>
        <p:xfrm>
          <a:off x="925975" y="1169045"/>
          <a:ext cx="7238155" cy="3666976"/>
        </p:xfrm>
        <a:graphic>
          <a:graphicData uri="http://schemas.openxmlformats.org/drawingml/2006/table">
            <a:tbl>
              <a:tblPr firstRow="1" bandRow="1">
                <a:tableStyleId>{5C22544A-7EE6-4342-B048-85BDC9FD1C3A}</a:tableStyleId>
              </a:tblPr>
              <a:tblGrid>
                <a:gridCol w="3652786">
                  <a:extLst>
                    <a:ext uri="{9D8B030D-6E8A-4147-A177-3AD203B41FA5}">
                      <a16:colId xmlns:a16="http://schemas.microsoft.com/office/drawing/2014/main" xmlns="" val="20000"/>
                    </a:ext>
                  </a:extLst>
                </a:gridCol>
                <a:gridCol w="1804906">
                  <a:extLst>
                    <a:ext uri="{9D8B030D-6E8A-4147-A177-3AD203B41FA5}">
                      <a16:colId xmlns:a16="http://schemas.microsoft.com/office/drawing/2014/main" xmlns="" val="20002"/>
                    </a:ext>
                  </a:extLst>
                </a:gridCol>
                <a:gridCol w="1780463">
                  <a:extLst>
                    <a:ext uri="{9D8B030D-6E8A-4147-A177-3AD203B41FA5}">
                      <a16:colId xmlns:a16="http://schemas.microsoft.com/office/drawing/2014/main" xmlns="" val="20003"/>
                    </a:ext>
                  </a:extLst>
                </a:gridCol>
              </a:tblGrid>
              <a:tr h="409426">
                <a:tc>
                  <a:txBody>
                    <a:bodyPr/>
                    <a:lstStyle/>
                    <a:p>
                      <a:r>
                        <a:rPr lang="en-US" sz="2000" dirty="0">
                          <a:latin typeface="Arial Narrow" charset="0"/>
                          <a:ea typeface="Arial Narrow" charset="0"/>
                          <a:cs typeface="Arial Narrow" charset="0"/>
                        </a:rPr>
                        <a:t>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a:latin typeface="Arial Narrow" charset="0"/>
                          <a:ea typeface="Arial Narrow" charset="0"/>
                          <a:cs typeface="Arial Narrow" charset="0"/>
                        </a:rPr>
                        <a:t>Without an FSA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tc>
                  <a:txBody>
                    <a:bodyPr/>
                    <a:lstStyle/>
                    <a:p>
                      <a:pPr algn="ctr"/>
                      <a:r>
                        <a:rPr lang="en-US" sz="2000" dirty="0">
                          <a:latin typeface="Arial Narrow" charset="0"/>
                          <a:ea typeface="Arial Narrow" charset="0"/>
                          <a:cs typeface="Arial Narrow" charset="0"/>
                        </a:rPr>
                        <a:t>With an FSA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extLst>
                  <a:ext uri="{0D108BD9-81ED-4DB2-BD59-A6C34878D82A}">
                    <a16:rowId xmlns:a16="http://schemas.microsoft.com/office/drawing/2014/main" xmlns="" val="10000"/>
                  </a:ext>
                </a:extLst>
              </a:tr>
              <a:tr h="542925">
                <a:tc>
                  <a:txBody>
                    <a:bodyPr/>
                    <a:lstStyle/>
                    <a:p>
                      <a:r>
                        <a:rPr lang="en-US" sz="2000" b="0" dirty="0">
                          <a:solidFill>
                            <a:schemeClr val="tx1">
                              <a:lumMod val="75000"/>
                              <a:lumOff val="25000"/>
                            </a:schemeClr>
                          </a:solidFill>
                          <a:latin typeface="Arial Narrow" charset="0"/>
                        </a:rPr>
                        <a:t>Medical FSA contribution</a:t>
                      </a:r>
                      <a:r>
                        <a:rPr lang="en-US" sz="2000" b="0" dirty="0">
                          <a:latin typeface="Arial Narrow" panose="020B0606020202030204" pitchFamily="34" charset="0"/>
                        </a:rPr>
                        <a:t> </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$2,600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Susan’s estimated taxes</a:t>
                      </a:r>
                      <a:r>
                        <a:rPr lang="en-US" sz="20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a:t>
                      </a:r>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 </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$14,500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$13,850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2"/>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Health care expenses </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$2,600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$2,600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FSA</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$2,600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2318561714"/>
                  </a:ext>
                </a:extLst>
              </a:tr>
              <a:tr h="542925">
                <a:tc>
                  <a:txBody>
                    <a:bodyPr/>
                    <a:lstStyle/>
                    <a:p>
                      <a:r>
                        <a:rPr lang="en-US" sz="2000" b="1" dirty="0">
                          <a:solidFill>
                            <a:schemeClr val="tx1">
                              <a:lumMod val="75000"/>
                              <a:lumOff val="25000"/>
                            </a:schemeClr>
                          </a:solidFill>
                          <a:latin typeface="Arial Narrow" charset="0"/>
                          <a:ea typeface="Arial Narrow" charset="0"/>
                          <a:cs typeface="Arial Narrow" charset="0"/>
                        </a:rPr>
                        <a:t>Tax savings</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E8BE"/>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$650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extLst>
                  <a:ext uri="{0D108BD9-81ED-4DB2-BD59-A6C34878D82A}">
                    <a16:rowId xmlns:a16="http://schemas.microsoft.com/office/drawing/2014/main" xmlns="" val="105717904"/>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Net disposable income</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$40,900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$41,550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3909844382"/>
                  </a:ext>
                </a:extLst>
              </a:tr>
            </a:tbl>
          </a:graphicData>
        </a:graphic>
      </p:graphicFrame>
      <p:sp>
        <p:nvSpPr>
          <p:cNvPr id="3" name="TextBox 2"/>
          <p:cNvSpPr txBox="1"/>
          <p:nvPr/>
        </p:nvSpPr>
        <p:spPr>
          <a:xfrm>
            <a:off x="270512" y="243927"/>
            <a:ext cx="8113538" cy="646331"/>
          </a:xfrm>
          <a:prstGeom prst="rect">
            <a:avLst/>
          </a:prstGeom>
          <a:noFill/>
        </p:spPr>
        <p:txBody>
          <a:bodyPr wrap="square" rtlCol="0">
            <a:spAutoFit/>
          </a:bodyPr>
          <a:lstStyle/>
          <a:p>
            <a:r>
              <a:rPr lang="en-US" sz="3600" dirty="0">
                <a:solidFill>
                  <a:srgbClr val="2D3A5C"/>
                </a:solidFill>
                <a:latin typeface="Arial Narrow" panose="020B0606020202030204" pitchFamily="34" charset="0"/>
              </a:rPr>
              <a:t>Susan’s savings</a:t>
            </a:r>
          </a:p>
        </p:txBody>
      </p:sp>
      <p:sp>
        <p:nvSpPr>
          <p:cNvPr id="5" name="Footer Placeholder 4"/>
          <p:cNvSpPr>
            <a:spLocks noGrp="1"/>
          </p:cNvSpPr>
          <p:nvPr>
            <p:ph type="ftr" sz="quarter" idx="10"/>
          </p:nvPr>
        </p:nvSpPr>
        <p:spPr/>
        <p:txBody>
          <a:bodyPr/>
          <a:lstStyle/>
          <a:p>
            <a:r>
              <a:rPr lang="en-US" dirty="0"/>
              <a:t>Proprietary and confidential</a:t>
            </a:r>
          </a:p>
        </p:txBody>
      </p:sp>
      <p:sp>
        <p:nvSpPr>
          <p:cNvPr id="6" name="Slide Number Placeholder 5"/>
          <p:cNvSpPr>
            <a:spLocks noGrp="1"/>
          </p:cNvSpPr>
          <p:nvPr>
            <p:ph type="sldNum" sz="quarter" idx="11"/>
          </p:nvPr>
        </p:nvSpPr>
        <p:spPr/>
        <p:txBody>
          <a:bodyPr/>
          <a:lstStyle/>
          <a:p>
            <a:fld id="{96906BDF-8463-0846-9074-3D440CD7DCF1}" type="slidenum">
              <a:rPr lang="en-US" smtClean="0"/>
              <a:pPr/>
              <a:t>5</a:t>
            </a:fld>
            <a:endParaRPr lang="en-US" dirty="0"/>
          </a:p>
        </p:txBody>
      </p:sp>
      <p:sp>
        <p:nvSpPr>
          <p:cNvPr id="7" name="TextBox 6">
            <a:extLst>
              <a:ext uri="{FF2B5EF4-FFF2-40B4-BE49-F238E27FC236}">
                <a16:creationId xmlns:a16="http://schemas.microsoft.com/office/drawing/2014/main" xmlns="" id="{6EA88CDF-BD0B-46C4-93A1-FD45F05EE71C}"/>
              </a:ext>
            </a:extLst>
          </p:cNvPr>
          <p:cNvSpPr txBox="1"/>
          <p:nvPr/>
        </p:nvSpPr>
        <p:spPr>
          <a:xfrm>
            <a:off x="925975" y="5133832"/>
            <a:ext cx="7238155" cy="882806"/>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Susan pays 25% of her income in federal, State and social security taxes. Actual tax savings will depend on your contributions, applicable State tax rates and your personal tax situation. Please consult your tax adviser for details.</a:t>
            </a:r>
          </a:p>
          <a:p>
            <a:pPr>
              <a:lnSpc>
                <a:spcPct val="107000"/>
              </a:lnSpc>
            </a:pPr>
            <a:endPar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pPr>
            <a:r>
              <a:rPr lang="en-US" sz="1200" i="1" dirty="0">
                <a:latin typeface="Arial Narrow" panose="020B0606020202030204" pitchFamily="34" charset="0"/>
              </a:rPr>
              <a:t>Susan’s 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16208330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709933B0-C4EB-4658-9DAE-096CB7510553}"/>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xmlns="" id="{A7F81881-A2E0-4059-A507-C8E45B91F42C}"/>
              </a:ext>
            </a:extLst>
          </p:cNvPr>
          <p:cNvSpPr>
            <a:spLocks noGrp="1"/>
          </p:cNvSpPr>
          <p:nvPr>
            <p:ph type="sldNum" sz="quarter" idx="11"/>
          </p:nvPr>
        </p:nvSpPr>
        <p:spPr/>
        <p:txBody>
          <a:bodyPr/>
          <a:lstStyle/>
          <a:p>
            <a:fld id="{96906BDF-8463-0846-9074-3D440CD7DCF1}" type="slidenum">
              <a:rPr lang="en-US" smtClean="0"/>
              <a:pPr/>
              <a:t>6</a:t>
            </a:fld>
            <a:endParaRPr lang="en-US" dirty="0"/>
          </a:p>
        </p:txBody>
      </p:sp>
      <p:sp>
        <p:nvSpPr>
          <p:cNvPr id="4" name="Content Placeholder 3">
            <a:extLst>
              <a:ext uri="{FF2B5EF4-FFF2-40B4-BE49-F238E27FC236}">
                <a16:creationId xmlns:a16="http://schemas.microsoft.com/office/drawing/2014/main" xmlns="" id="{7944006D-657B-4252-AF61-90CB873F0A08}"/>
              </a:ext>
            </a:extLst>
          </p:cNvPr>
          <p:cNvSpPr>
            <a:spLocks noGrp="1"/>
          </p:cNvSpPr>
          <p:nvPr>
            <p:ph sz="quarter" idx="12"/>
          </p:nvPr>
        </p:nvSpPr>
        <p:spPr/>
        <p:txBody>
          <a:bodyPr/>
          <a:lstStyle/>
          <a:p>
            <a:r>
              <a:rPr lang="en-US" sz="3600" dirty="0"/>
              <a:t>Qualified medical FSA expenses</a:t>
            </a:r>
          </a:p>
          <a:p>
            <a:endParaRPr lang="en-US" dirty="0"/>
          </a:p>
        </p:txBody>
      </p:sp>
      <p:sp>
        <p:nvSpPr>
          <p:cNvPr id="9" name="Content Placeholder 8">
            <a:extLst>
              <a:ext uri="{FF2B5EF4-FFF2-40B4-BE49-F238E27FC236}">
                <a16:creationId xmlns:a16="http://schemas.microsoft.com/office/drawing/2014/main" xmlns="" id="{DBE415C1-3ABB-4741-8DDC-270BDF541FC2}"/>
              </a:ext>
            </a:extLst>
          </p:cNvPr>
          <p:cNvSpPr>
            <a:spLocks noGrp="1"/>
          </p:cNvSpPr>
          <p:nvPr>
            <p:ph sz="quarter" idx="14"/>
          </p:nvPr>
        </p:nvSpPr>
        <p:spPr/>
        <p:txBody>
          <a:bodyPr/>
          <a:lstStyle/>
          <a:p>
            <a:r>
              <a:rPr lang="en-US" dirty="0">
                <a:latin typeface="Arial Narrow" panose="020B0606020202030204" pitchFamily="34" charset="0"/>
              </a:rPr>
              <a:t>Always save your receipts to ensure proper validation of expenses, as required by the IRS</a:t>
            </a:r>
            <a:r>
              <a:rPr lang="en-US" i="1" dirty="0">
                <a:latin typeface="Arial Narrow" panose="020B0606020202030204" pitchFamily="34" charset="0"/>
              </a:rPr>
              <a:t>. </a:t>
            </a:r>
            <a:endParaRPr lang="en-US" dirty="0">
              <a:latin typeface="Arial Narrow" panose="020B0606020202030204" pitchFamily="34" charset="0"/>
            </a:endParaRPr>
          </a:p>
        </p:txBody>
      </p:sp>
      <p:sp>
        <p:nvSpPr>
          <p:cNvPr id="10" name="Content Placeholder 6">
            <a:extLst>
              <a:ext uri="{FF2B5EF4-FFF2-40B4-BE49-F238E27FC236}">
                <a16:creationId xmlns:a16="http://schemas.microsoft.com/office/drawing/2014/main" xmlns="" id="{F6D898BC-732F-4700-98D5-D3CDDA70B8BC}"/>
              </a:ext>
            </a:extLst>
          </p:cNvPr>
          <p:cNvSpPr txBox="1">
            <a:spLocks/>
          </p:cNvSpPr>
          <p:nvPr/>
        </p:nvSpPr>
        <p:spPr>
          <a:xfrm>
            <a:off x="835297" y="2066180"/>
            <a:ext cx="3471420" cy="3487684"/>
          </a:xfrm>
          <a:prstGeom prst="rect">
            <a:avLst/>
          </a:prstGeom>
        </p:spPr>
        <p:txBody>
          <a:bodyPr numCol="1" spcCol="274320"/>
          <a:lstStyle>
            <a:lvl1pPr marL="164592" marR="0" indent="-164592" algn="l" defTabSz="457200" rtl="0" eaLnBrk="1" fontAlgn="auto" latinLnBrk="0" hangingPunct="1">
              <a:lnSpc>
                <a:spcPct val="100000"/>
              </a:lnSpc>
              <a:spcBef>
                <a:spcPts val="1536"/>
              </a:spcBef>
              <a:spcAft>
                <a:spcPts val="0"/>
              </a:spcAft>
              <a:buClrTx/>
              <a:buSzTx/>
              <a:buFont typeface="Arial" charset="0"/>
              <a:buChar char="•"/>
              <a:tabLst/>
              <a:defRPr sz="1600" kern="1200" baseline="0">
                <a:solidFill>
                  <a:schemeClr val="tx1">
                    <a:lumMod val="75000"/>
                    <a:lumOff val="25000"/>
                  </a:schemeClr>
                </a:solidFill>
                <a:latin typeface="Arial Narrow" charset="0"/>
                <a:ea typeface="Arial Narrow" charset="0"/>
                <a:cs typeface="Arial Narrow" charset="0"/>
              </a:defRPr>
            </a:lvl1pPr>
            <a:lvl2pPr marL="651510" indent="-194310" algn="l" defTabSz="457200" rtl="0" eaLnBrk="1" latinLnBrk="0" hangingPunct="1">
              <a:spcBef>
                <a:spcPts val="984"/>
              </a:spcBef>
              <a:buClr>
                <a:schemeClr val="bg1">
                  <a:lumMod val="50000"/>
                </a:schemeClr>
              </a:buClr>
              <a:buFont typeface="Courier New" charset="0"/>
              <a:buChar char="o"/>
              <a:defRPr sz="1600" kern="1200">
                <a:solidFill>
                  <a:schemeClr val="tx1">
                    <a:lumMod val="75000"/>
                    <a:lumOff val="25000"/>
                  </a:schemeClr>
                </a:solidFill>
                <a:latin typeface="Arial Narrow" charset="0"/>
                <a:ea typeface="Arial Narrow" charset="0"/>
                <a:cs typeface="Arial Narrow" charset="0"/>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spcBef>
                <a:spcPts val="600"/>
              </a:spcBef>
            </a:pPr>
            <a:r>
              <a:rPr lang="en-US" sz="2000" dirty="0">
                <a:solidFill>
                  <a:schemeClr val="bg1"/>
                </a:solidFill>
              </a:rPr>
              <a:t>Medical treatment or care</a:t>
            </a:r>
          </a:p>
          <a:p>
            <a:pPr marL="0">
              <a:spcBef>
                <a:spcPts val="600"/>
              </a:spcBef>
            </a:pPr>
            <a:r>
              <a:rPr lang="en-US" sz="2000" dirty="0">
                <a:solidFill>
                  <a:schemeClr val="bg1"/>
                </a:solidFill>
              </a:rPr>
              <a:t>Costs not covered by health plan:</a:t>
            </a:r>
          </a:p>
          <a:p>
            <a:pPr marL="491490" lvl="2" indent="-285750">
              <a:spcBef>
                <a:spcPts val="600"/>
              </a:spcBef>
              <a:buFont typeface="Arial" panose="020B0604020202020204" pitchFamily="34" charset="0"/>
              <a:buChar char="•"/>
            </a:pPr>
            <a:r>
              <a:rPr lang="en-US" sz="2000" dirty="0">
                <a:solidFill>
                  <a:schemeClr val="bg1"/>
                </a:solidFill>
              </a:rPr>
              <a:t>Out-of-pocket</a:t>
            </a:r>
          </a:p>
          <a:p>
            <a:pPr marL="491490" lvl="2" indent="-285750">
              <a:spcBef>
                <a:spcPts val="600"/>
              </a:spcBef>
              <a:buFont typeface="Arial" panose="020B0604020202020204" pitchFamily="34" charset="0"/>
              <a:buChar char="•"/>
            </a:pPr>
            <a:r>
              <a:rPr lang="en-US" sz="2000" dirty="0">
                <a:solidFill>
                  <a:schemeClr val="bg1"/>
                </a:solidFill>
              </a:rPr>
              <a:t>Co-pays, co-insurance</a:t>
            </a:r>
          </a:p>
          <a:p>
            <a:pPr marL="491490" lvl="2" indent="-285750">
              <a:spcBef>
                <a:spcPts val="600"/>
              </a:spcBef>
              <a:buFont typeface="Arial" panose="020B0604020202020204" pitchFamily="34" charset="0"/>
              <a:buChar char="•"/>
            </a:pPr>
            <a:r>
              <a:rPr lang="en-US" sz="2000" dirty="0">
                <a:solidFill>
                  <a:schemeClr val="bg1"/>
                </a:solidFill>
              </a:rPr>
              <a:t>Prescription drugs</a:t>
            </a:r>
          </a:p>
          <a:p>
            <a:pPr>
              <a:spcBef>
                <a:spcPts val="600"/>
              </a:spcBef>
            </a:pPr>
            <a:r>
              <a:rPr lang="en-US" sz="2000" dirty="0">
                <a:solidFill>
                  <a:schemeClr val="bg1"/>
                </a:solidFill>
              </a:rPr>
              <a:t>Health expenses not included in your health plan:</a:t>
            </a:r>
          </a:p>
          <a:p>
            <a:pPr marL="486918" lvl="1" indent="-285750">
              <a:spcBef>
                <a:spcPts val="600"/>
              </a:spcBef>
              <a:buClr>
                <a:schemeClr val="bg1"/>
              </a:buClr>
              <a:buFont typeface="Arial" panose="020B0604020202020204" pitchFamily="34" charset="0"/>
              <a:buChar char="•"/>
            </a:pPr>
            <a:r>
              <a:rPr lang="en-US" sz="2000" dirty="0">
                <a:solidFill>
                  <a:schemeClr val="bg1"/>
                </a:solidFill>
              </a:rPr>
              <a:t>Dental and vision care</a:t>
            </a:r>
          </a:p>
          <a:p>
            <a:endParaRPr lang="en-US" sz="1800" dirty="0"/>
          </a:p>
        </p:txBody>
      </p:sp>
      <p:sp>
        <p:nvSpPr>
          <p:cNvPr id="11" name="Content Placeholder 4">
            <a:extLst>
              <a:ext uri="{FF2B5EF4-FFF2-40B4-BE49-F238E27FC236}">
                <a16:creationId xmlns:a16="http://schemas.microsoft.com/office/drawing/2014/main" xmlns="" id="{1098D877-3DFE-4D0E-926E-7ECD09ED7993}"/>
              </a:ext>
            </a:extLst>
          </p:cNvPr>
          <p:cNvSpPr>
            <a:spLocks noGrp="1"/>
          </p:cNvSpPr>
          <p:nvPr>
            <p:ph sz="quarter" idx="15"/>
          </p:nvPr>
        </p:nvSpPr>
        <p:spPr>
          <a:xfrm>
            <a:off x="835297" y="1432300"/>
            <a:ext cx="3570906" cy="473548"/>
          </a:xfrm>
        </p:spPr>
        <p:txBody>
          <a:bodyPr/>
          <a:lstStyle/>
          <a:p>
            <a:r>
              <a:rPr lang="en-US" sz="2400" b="1" dirty="0">
                <a:latin typeface="Arial Narrow" panose="020B0606020202030204" pitchFamily="34" charset="0"/>
              </a:rPr>
              <a:t>Expenses you can pay for:</a:t>
            </a:r>
          </a:p>
          <a:p>
            <a:endParaRPr lang="en-US" sz="2400" dirty="0"/>
          </a:p>
        </p:txBody>
      </p:sp>
      <p:sp>
        <p:nvSpPr>
          <p:cNvPr id="12" name="Content Placeholder 5">
            <a:extLst>
              <a:ext uri="{FF2B5EF4-FFF2-40B4-BE49-F238E27FC236}">
                <a16:creationId xmlns:a16="http://schemas.microsoft.com/office/drawing/2014/main" xmlns="" id="{BF8FA5E5-A55C-4EE1-A3DC-519E02EE6528}"/>
              </a:ext>
            </a:extLst>
          </p:cNvPr>
          <p:cNvSpPr>
            <a:spLocks noGrp="1"/>
          </p:cNvSpPr>
          <p:nvPr>
            <p:ph sz="quarter" idx="16"/>
          </p:nvPr>
        </p:nvSpPr>
        <p:spPr>
          <a:xfrm>
            <a:off x="4944998" y="1435886"/>
            <a:ext cx="3538023" cy="473549"/>
          </a:xfrm>
        </p:spPr>
        <p:txBody>
          <a:bodyPr/>
          <a:lstStyle/>
          <a:p>
            <a:r>
              <a:rPr lang="en-US" sz="2400" b="1" dirty="0">
                <a:latin typeface="Arial Narrow" panose="020B0606020202030204" pitchFamily="34" charset="0"/>
              </a:rPr>
              <a:t>These you can’t pay for:</a:t>
            </a:r>
          </a:p>
          <a:p>
            <a:endParaRPr lang="en-US" sz="2400" dirty="0"/>
          </a:p>
        </p:txBody>
      </p:sp>
      <p:sp>
        <p:nvSpPr>
          <p:cNvPr id="13" name="Content Placeholder 7">
            <a:extLst>
              <a:ext uri="{FF2B5EF4-FFF2-40B4-BE49-F238E27FC236}">
                <a16:creationId xmlns:a16="http://schemas.microsoft.com/office/drawing/2014/main" xmlns="" id="{75430F7B-3FED-4BA3-B9E9-4BD1D6AE1A39}"/>
              </a:ext>
            </a:extLst>
          </p:cNvPr>
          <p:cNvSpPr txBox="1">
            <a:spLocks/>
          </p:cNvSpPr>
          <p:nvPr/>
        </p:nvSpPr>
        <p:spPr>
          <a:xfrm>
            <a:off x="5081368" y="2050442"/>
            <a:ext cx="3465509" cy="347777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buClr>
              <a:buSzPct val="110000"/>
              <a:buFont typeface="Arial" charset="0"/>
              <a:buChar char="•"/>
              <a:tabLst/>
              <a:defRPr sz="1600" kern="1200">
                <a:solidFill>
                  <a:schemeClr val="bg1"/>
                </a:solidFill>
                <a:latin typeface="Arial Narrow" charset="0"/>
                <a:ea typeface="Arial Narrow" charset="0"/>
                <a:cs typeface="Arial Narrow" charset="0"/>
              </a:defRPr>
            </a:lvl1pPr>
            <a:lvl2pPr marL="651510" indent="-194310" algn="l" defTabSz="457200" rtl="0" eaLnBrk="1" latinLnBrk="0" hangingPunct="1">
              <a:spcBef>
                <a:spcPts val="984"/>
              </a:spcBef>
              <a:buClr>
                <a:schemeClr val="bg1"/>
              </a:buClr>
              <a:buFont typeface="Courier New" charset="0"/>
              <a:buChar char="o"/>
              <a:defRPr sz="1600" kern="1200">
                <a:solidFill>
                  <a:schemeClr val="bg1"/>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ClrTx/>
            </a:pPr>
            <a:r>
              <a:rPr lang="en-US" sz="2000" dirty="0">
                <a:solidFill>
                  <a:schemeClr val="tx1"/>
                </a:solidFill>
              </a:rPr>
              <a:t>Expenses not related to medical treatment or care</a:t>
            </a:r>
          </a:p>
          <a:p>
            <a:pPr marL="0">
              <a:spcBef>
                <a:spcPts val="600"/>
              </a:spcBef>
              <a:buClrTx/>
            </a:pPr>
            <a:r>
              <a:rPr lang="en-US" sz="2000" dirty="0">
                <a:solidFill>
                  <a:schemeClr val="tx1"/>
                </a:solidFill>
              </a:rPr>
              <a:t>Over-the-counter medicine</a:t>
            </a:r>
          </a:p>
          <a:p>
            <a:pPr marL="486918" lvl="1" indent="-285750">
              <a:spcBef>
                <a:spcPts val="600"/>
              </a:spcBef>
              <a:buClrTx/>
              <a:buFont typeface="Arial" panose="020B0604020202020204" pitchFamily="34" charset="0"/>
              <a:buChar char="•"/>
            </a:pPr>
            <a:r>
              <a:rPr lang="en-US" sz="2000" dirty="0">
                <a:solidFill>
                  <a:schemeClr val="tx1"/>
                </a:solidFill>
              </a:rPr>
              <a:t>Non-prescription drugs</a:t>
            </a:r>
          </a:p>
          <a:p>
            <a:pPr marL="486918" lvl="1" indent="-285750">
              <a:spcBef>
                <a:spcPts val="600"/>
              </a:spcBef>
              <a:buClrTx/>
              <a:buFont typeface="Arial" panose="020B0604020202020204" pitchFamily="34" charset="0"/>
              <a:buChar char="•"/>
            </a:pPr>
            <a:r>
              <a:rPr lang="en-US" sz="2000" dirty="0">
                <a:solidFill>
                  <a:schemeClr val="tx1"/>
                </a:solidFill>
              </a:rPr>
              <a:t>Supplements</a:t>
            </a:r>
          </a:p>
          <a:p>
            <a:pPr marL="0">
              <a:spcBef>
                <a:spcPts val="600"/>
              </a:spcBef>
              <a:buClrTx/>
            </a:pPr>
            <a:r>
              <a:rPr lang="en-US" sz="2000" dirty="0">
                <a:solidFill>
                  <a:schemeClr val="tx1"/>
                </a:solidFill>
              </a:rPr>
              <a:t>Health insurance premiums</a:t>
            </a:r>
          </a:p>
          <a:p>
            <a:endParaRPr lang="en-US" sz="1800" dirty="0"/>
          </a:p>
        </p:txBody>
      </p:sp>
    </p:spTree>
    <p:extLst>
      <p:ext uri="{BB962C8B-B14F-4D97-AF65-F5344CB8AC3E}">
        <p14:creationId xmlns:p14="http://schemas.microsoft.com/office/powerpoint/2010/main" val="2803955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573306"/>
            <a:ext cx="9144000" cy="3805518"/>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xmlns="" id="{4DE8A794-BE0F-4BD1-AC6D-30F410B90DEA}"/>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xmlns="" id="{F39A1263-9FD0-41D2-A82C-08EFE2665F9C}"/>
              </a:ext>
            </a:extLst>
          </p:cNvPr>
          <p:cNvSpPr>
            <a:spLocks noGrp="1"/>
          </p:cNvSpPr>
          <p:nvPr>
            <p:ph type="sldNum" sz="quarter" idx="11"/>
          </p:nvPr>
        </p:nvSpPr>
        <p:spPr/>
        <p:txBody>
          <a:bodyPr/>
          <a:lstStyle/>
          <a:p>
            <a:fld id="{96906BDF-8463-0846-9074-3D440CD7DCF1}" type="slidenum">
              <a:rPr lang="en-US" smtClean="0"/>
              <a:pPr/>
              <a:t>7</a:t>
            </a:fld>
            <a:endParaRPr lang="en-US" dirty="0"/>
          </a:p>
        </p:txBody>
      </p:sp>
      <p:sp>
        <p:nvSpPr>
          <p:cNvPr id="4" name="Content Placeholder 3">
            <a:extLst>
              <a:ext uri="{FF2B5EF4-FFF2-40B4-BE49-F238E27FC236}">
                <a16:creationId xmlns:a16="http://schemas.microsoft.com/office/drawing/2014/main" xmlns="" id="{5B518457-5DFD-449F-BDAC-D14BA34C53FB}"/>
              </a:ext>
            </a:extLst>
          </p:cNvPr>
          <p:cNvSpPr>
            <a:spLocks noGrp="1"/>
          </p:cNvSpPr>
          <p:nvPr>
            <p:ph sz="quarter" idx="12"/>
          </p:nvPr>
        </p:nvSpPr>
        <p:spPr/>
        <p:txBody>
          <a:bodyPr/>
          <a:lstStyle/>
          <a:p>
            <a:r>
              <a:rPr lang="en-US" sz="3600" dirty="0"/>
              <a:t>After you’re enrolled</a:t>
            </a:r>
          </a:p>
        </p:txBody>
      </p:sp>
      <p:grpSp>
        <p:nvGrpSpPr>
          <p:cNvPr id="12" name="Group 11"/>
          <p:cNvGrpSpPr/>
          <p:nvPr/>
        </p:nvGrpSpPr>
        <p:grpSpPr>
          <a:xfrm>
            <a:off x="229234" y="1518089"/>
            <a:ext cx="4974815" cy="3969190"/>
            <a:chOff x="3822716" y="1644949"/>
            <a:chExt cx="2221288" cy="177227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0182" t="455" r="9483" b="-455"/>
            <a:stretch/>
          </p:blipFill>
          <p:spPr>
            <a:xfrm>
              <a:off x="3912972" y="1739792"/>
              <a:ext cx="2090128" cy="120935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716" y="1644949"/>
              <a:ext cx="2221288" cy="1772270"/>
            </a:xfrm>
            <a:prstGeom prst="rect">
              <a:avLst/>
            </a:prstGeom>
          </p:spPr>
        </p:pic>
      </p:grpSp>
      <p:sp>
        <p:nvSpPr>
          <p:cNvPr id="7" name="Content Placeholder 4">
            <a:extLst>
              <a:ext uri="{FF2B5EF4-FFF2-40B4-BE49-F238E27FC236}">
                <a16:creationId xmlns:a16="http://schemas.microsoft.com/office/drawing/2014/main" xmlns="" id="{8DE32623-FF38-417E-97DF-4B2574280D23}"/>
              </a:ext>
            </a:extLst>
          </p:cNvPr>
          <p:cNvSpPr>
            <a:spLocks noGrp="1"/>
          </p:cNvSpPr>
          <p:nvPr>
            <p:ph sz="quarter" idx="4294967295"/>
          </p:nvPr>
        </p:nvSpPr>
        <p:spPr>
          <a:xfrm>
            <a:off x="5403190" y="1784890"/>
            <a:ext cx="3493384" cy="2791799"/>
          </a:xfrm>
          <a:prstGeom prst="rect">
            <a:avLst/>
          </a:prstGeom>
        </p:spPr>
        <p:txBody>
          <a:bodyPr numCol="1" spcCol="457200"/>
          <a:lstStyle/>
          <a:p>
            <a:pPr marL="194310" indent="-194310" algn="l" defTabSz="914400" eaLnBrk="0" fontAlgn="base" hangingPunct="0">
              <a:spcBef>
                <a:spcPts val="1600"/>
              </a:spcBef>
              <a:spcAft>
                <a:spcPct val="0"/>
              </a:spcAft>
              <a:buClrTx/>
              <a:buSzPct val="100000"/>
              <a:buFont typeface="Arial" charset="0"/>
              <a:buChar char="•"/>
              <a:defRPr/>
            </a:pPr>
            <a:r>
              <a:rPr lang="en-US" sz="2000" kern="0" dirty="0">
                <a:solidFill>
                  <a:schemeClr val="bg1"/>
                </a:solidFill>
                <a:latin typeface="Arial Narrow" pitchFamily="34" charset="0"/>
                <a:ea typeface="ＭＳ Ｐゴシック" pitchFamily="-105" charset="-128"/>
                <a:cs typeface="Arial Narrow" pitchFamily="34" charset="0"/>
              </a:rPr>
              <a:t>Receive your SelectAccount I.D. by mail</a:t>
            </a:r>
          </a:p>
          <a:p>
            <a:pPr marL="194310" indent="-194310" algn="l" defTabSz="914400" eaLnBrk="0" fontAlgn="base" hangingPunct="0">
              <a:spcBef>
                <a:spcPts val="1600"/>
              </a:spcBef>
              <a:spcAft>
                <a:spcPct val="0"/>
              </a:spcAft>
              <a:buClrTx/>
              <a:buSzPct val="100000"/>
              <a:buFont typeface="Arial" charset="0"/>
              <a:buChar char="•"/>
              <a:defRPr/>
            </a:pPr>
            <a:r>
              <a:rPr lang="en-US" sz="2000" kern="0" dirty="0">
                <a:solidFill>
                  <a:schemeClr val="bg1"/>
                </a:solidFill>
                <a:latin typeface="Arial Narrow" pitchFamily="34" charset="0"/>
                <a:ea typeface="ＭＳ Ｐゴシック" pitchFamily="-105" charset="-128"/>
                <a:cs typeface="Arial Narrow" pitchFamily="34" charset="0"/>
              </a:rPr>
              <a:t>Register at SelectAccount.com</a:t>
            </a:r>
          </a:p>
          <a:p>
            <a:pPr marL="194310" indent="-194310" defTabSz="914400" eaLnBrk="0" fontAlgn="base" hangingPunct="0">
              <a:spcBef>
                <a:spcPts val="1600"/>
              </a:spcBef>
              <a:spcAft>
                <a:spcPct val="0"/>
              </a:spcAft>
              <a:buSzPct val="100000"/>
              <a:buFont typeface="Arial" charset="0"/>
              <a:buChar char="•"/>
              <a:defRPr/>
            </a:pPr>
            <a:r>
              <a:rPr lang="en-US" sz="2000" kern="0" dirty="0">
                <a:solidFill>
                  <a:schemeClr val="bg1"/>
                </a:solidFill>
                <a:latin typeface="Arial Narrow" pitchFamily="34" charset="0"/>
                <a:ea typeface="ＭＳ Ｐゴシック" pitchFamily="-105" charset="-128"/>
                <a:cs typeface="Arial Narrow" pitchFamily="34" charset="0"/>
              </a:rPr>
              <a:t>Receive your debit card by mail</a:t>
            </a:r>
          </a:p>
          <a:p>
            <a:pPr marL="194310" indent="-194310" algn="l" defTabSz="914400" eaLnBrk="0" fontAlgn="base" hangingPunct="0">
              <a:spcBef>
                <a:spcPts val="1600"/>
              </a:spcBef>
              <a:spcAft>
                <a:spcPct val="0"/>
              </a:spcAft>
              <a:buClrTx/>
              <a:buSzPct val="100000"/>
              <a:buFont typeface="Arial" charset="0"/>
              <a:buChar char="•"/>
              <a:defRPr/>
            </a:pPr>
            <a:r>
              <a:rPr lang="en-US" sz="2000" kern="0" dirty="0">
                <a:solidFill>
                  <a:schemeClr val="bg1"/>
                </a:solidFill>
                <a:latin typeface="Arial Narrow" pitchFamily="34" charset="0"/>
                <a:ea typeface="ＭＳ Ｐゴシック" pitchFamily="-105" charset="-128"/>
                <a:cs typeface="Arial Narrow" pitchFamily="34" charset="0"/>
              </a:rPr>
              <a:t>Get the mobile app</a:t>
            </a:r>
          </a:p>
          <a:p>
            <a:pPr marL="194310" indent="-194310" algn="l" defTabSz="914400" eaLnBrk="0" fontAlgn="base" hangingPunct="0">
              <a:spcBef>
                <a:spcPts val="1600"/>
              </a:spcBef>
              <a:spcAft>
                <a:spcPct val="0"/>
              </a:spcAft>
              <a:buClrTx/>
              <a:buSzPct val="100000"/>
              <a:buFont typeface="Arial" charset="0"/>
              <a:buChar char="•"/>
              <a:defRPr/>
            </a:pPr>
            <a:r>
              <a:rPr lang="en-US" sz="2000" kern="0" dirty="0">
                <a:solidFill>
                  <a:schemeClr val="bg1"/>
                </a:solidFill>
                <a:latin typeface="Arial Narrow" pitchFamily="34" charset="0"/>
                <a:ea typeface="ＭＳ Ｐゴシック" pitchFamily="-105" charset="-128"/>
                <a:cs typeface="Arial Narrow" pitchFamily="34" charset="0"/>
              </a:rPr>
              <a:t>Pay providers with your debit card or submit claims for reimbursement</a:t>
            </a:r>
          </a:p>
        </p:txBody>
      </p:sp>
      <p:grpSp>
        <p:nvGrpSpPr>
          <p:cNvPr id="21" name="Group 20"/>
          <p:cNvGrpSpPr/>
          <p:nvPr/>
        </p:nvGrpSpPr>
        <p:grpSpPr>
          <a:xfrm>
            <a:off x="445776" y="3349684"/>
            <a:ext cx="1109858" cy="2170253"/>
            <a:chOff x="4135091" y="3349684"/>
            <a:chExt cx="1109858" cy="2170253"/>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6999" t="6415" r="29241" b="8017"/>
            <a:stretch/>
          </p:blipFill>
          <p:spPr>
            <a:xfrm>
              <a:off x="4135091" y="3349684"/>
              <a:ext cx="1109858" cy="2170253"/>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271" y="3646197"/>
              <a:ext cx="874057" cy="1554655"/>
            </a:xfrm>
            <a:prstGeom prst="rect">
              <a:avLst/>
            </a:prstGeom>
          </p:spPr>
        </p:pic>
      </p:gr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9838" y="4517838"/>
            <a:ext cx="1490184" cy="990524"/>
          </a:xfrm>
          <a:prstGeom prst="rect">
            <a:avLst/>
          </a:prstGeom>
        </p:spPr>
      </p:pic>
    </p:spTree>
    <p:extLst>
      <p:ext uri="{BB962C8B-B14F-4D97-AF65-F5344CB8AC3E}">
        <p14:creationId xmlns:p14="http://schemas.microsoft.com/office/powerpoint/2010/main" val="948924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C9FB3F1F-94E9-4DB3-92D3-3C49229BA3E4}"/>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xmlns="" id="{284037C9-514F-42D9-BCDA-95CE5AE4269C}"/>
              </a:ext>
            </a:extLst>
          </p:cNvPr>
          <p:cNvSpPr>
            <a:spLocks noGrp="1"/>
          </p:cNvSpPr>
          <p:nvPr>
            <p:ph type="sldNum" sz="quarter" idx="11"/>
          </p:nvPr>
        </p:nvSpPr>
        <p:spPr/>
        <p:txBody>
          <a:bodyPr/>
          <a:lstStyle/>
          <a:p>
            <a:fld id="{96906BDF-8463-0846-9074-3D440CD7DCF1}" type="slidenum">
              <a:rPr lang="en-US" smtClean="0"/>
              <a:pPr/>
              <a:t>8</a:t>
            </a:fld>
            <a:endParaRPr lang="en-US" dirty="0"/>
          </a:p>
        </p:txBody>
      </p:sp>
      <p:sp>
        <p:nvSpPr>
          <p:cNvPr id="4" name="Content Placeholder 3">
            <a:extLst>
              <a:ext uri="{FF2B5EF4-FFF2-40B4-BE49-F238E27FC236}">
                <a16:creationId xmlns:a16="http://schemas.microsoft.com/office/drawing/2014/main" xmlns="" id="{DF29881C-0275-4170-BC6A-857AF5D9359A}"/>
              </a:ext>
            </a:extLst>
          </p:cNvPr>
          <p:cNvSpPr>
            <a:spLocks noGrp="1"/>
          </p:cNvSpPr>
          <p:nvPr>
            <p:ph sz="quarter" idx="12"/>
          </p:nvPr>
        </p:nvSpPr>
        <p:spPr/>
        <p:txBody>
          <a:bodyPr/>
          <a:lstStyle/>
          <a:p>
            <a:r>
              <a:rPr lang="en-US" sz="3600" dirty="0"/>
              <a:t>Manage your FSA at SelectAccount.com</a:t>
            </a:r>
          </a:p>
        </p:txBody>
      </p:sp>
      <p:sp>
        <p:nvSpPr>
          <p:cNvPr id="21" name="Content Placeholder 20"/>
          <p:cNvSpPr>
            <a:spLocks noGrp="1"/>
          </p:cNvSpPr>
          <p:nvPr>
            <p:ph sz="quarter" idx="16"/>
          </p:nvPr>
        </p:nvSpPr>
        <p:spPr>
          <a:xfrm>
            <a:off x="5458299" y="2471238"/>
            <a:ext cx="3268842" cy="1877758"/>
          </a:xfrm>
        </p:spPr>
        <p:txBody>
          <a:bodyPr/>
          <a:lstStyle/>
          <a:p>
            <a:pPr marL="251460" lvl="0" indent="-251460" defTabSz="914400" eaLnBrk="0" fontAlgn="base" hangingPunct="0">
              <a:spcBef>
                <a:spcPts val="1400"/>
              </a:spcBef>
              <a:spcAft>
                <a:spcPct val="0"/>
              </a:spcAft>
              <a:buSzPct val="100000"/>
              <a:buFont typeface="Arial" charset="0"/>
              <a:buChar char="•"/>
              <a:defRPr/>
            </a:pPr>
            <a:r>
              <a:rPr lang="en-US" kern="0" dirty="0">
                <a:latin typeface="Arial Narrow" pitchFamily="34" charset="0"/>
                <a:ea typeface="ＭＳ Ｐゴシック" pitchFamily="-105" charset="-128"/>
                <a:cs typeface="Arial Narrow" pitchFamily="34" charset="0"/>
              </a:rPr>
              <a:t>View account activity and check balances</a:t>
            </a:r>
          </a:p>
          <a:p>
            <a:pPr marL="251460" lvl="0" indent="-251460" defTabSz="914400" eaLnBrk="0" fontAlgn="base" hangingPunct="0">
              <a:spcBef>
                <a:spcPts val="1400"/>
              </a:spcBef>
              <a:spcAft>
                <a:spcPct val="0"/>
              </a:spcAft>
              <a:buSzPct val="100000"/>
              <a:buFont typeface="Arial" charset="0"/>
              <a:buChar char="•"/>
              <a:defRPr/>
            </a:pPr>
            <a:r>
              <a:rPr lang="en-US" kern="0" dirty="0">
                <a:latin typeface="Arial Narrow" pitchFamily="34" charset="0"/>
                <a:ea typeface="ＭＳ Ｐゴシック" pitchFamily="-105" charset="-128"/>
                <a:cs typeface="Arial Narrow" pitchFamily="34" charset="0"/>
              </a:rPr>
              <a:t>Download forms and       upload receipts</a:t>
            </a:r>
          </a:p>
          <a:p>
            <a:pPr marL="251460" indent="-251460" defTabSz="914400" eaLnBrk="0" fontAlgn="base" hangingPunct="0">
              <a:spcBef>
                <a:spcPts val="1400"/>
              </a:spcBef>
              <a:spcAft>
                <a:spcPct val="0"/>
              </a:spcAft>
              <a:buSzPct val="100000"/>
              <a:buFont typeface="Arial" charset="0"/>
              <a:buChar char="•"/>
              <a:defRPr/>
            </a:pPr>
            <a:r>
              <a:rPr lang="en-US" kern="0" dirty="0">
                <a:latin typeface="Arial Narrow" pitchFamily="34" charset="0"/>
                <a:ea typeface="ＭＳ Ｐゴシック" pitchFamily="-105" charset="-128"/>
                <a:cs typeface="Arial Narrow" pitchFamily="34" charset="0"/>
              </a:rPr>
              <a:t>Request additional debit cards</a:t>
            </a:r>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823" b="20458"/>
          <a:stretch/>
        </p:blipFill>
        <p:spPr>
          <a:xfrm>
            <a:off x="1104153" y="2165444"/>
            <a:ext cx="1394446" cy="2481859"/>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213" y="2192338"/>
            <a:ext cx="1395348" cy="2481859"/>
          </a:xfrm>
          <a:prstGeom prst="rect">
            <a:avLst/>
          </a:prstGeom>
        </p:spPr>
      </p:pic>
    </p:spTree>
    <p:extLst>
      <p:ext uri="{BB962C8B-B14F-4D97-AF65-F5344CB8AC3E}">
        <p14:creationId xmlns:p14="http://schemas.microsoft.com/office/powerpoint/2010/main" val="586278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6479AD8-C054-402E-8696-4352549CB64C}"/>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xmlns="" id="{74E60B7A-D9FD-426D-9C71-5E2DAFB1F436}"/>
              </a:ext>
            </a:extLst>
          </p:cNvPr>
          <p:cNvSpPr>
            <a:spLocks noGrp="1"/>
          </p:cNvSpPr>
          <p:nvPr>
            <p:ph type="sldNum" sz="quarter" idx="11"/>
          </p:nvPr>
        </p:nvSpPr>
        <p:spPr/>
        <p:txBody>
          <a:bodyPr/>
          <a:lstStyle/>
          <a:p>
            <a:fld id="{96906BDF-8463-0846-9074-3D440CD7DCF1}" type="slidenum">
              <a:rPr lang="en-US" smtClean="0"/>
              <a:pPr/>
              <a:t>9</a:t>
            </a:fld>
            <a:endParaRPr lang="en-US" dirty="0"/>
          </a:p>
        </p:txBody>
      </p:sp>
      <p:sp>
        <p:nvSpPr>
          <p:cNvPr id="11" name="Rectangle 10"/>
          <p:cNvSpPr/>
          <p:nvPr/>
        </p:nvSpPr>
        <p:spPr>
          <a:xfrm>
            <a:off x="0" y="1855694"/>
            <a:ext cx="9144000" cy="3025587"/>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Content Placeholder 3">
            <a:extLst>
              <a:ext uri="{FF2B5EF4-FFF2-40B4-BE49-F238E27FC236}">
                <a16:creationId xmlns:a16="http://schemas.microsoft.com/office/drawing/2014/main" xmlns="" id="{F5DA4245-91E7-4F43-8AC8-7C159CD5F68B}"/>
              </a:ext>
            </a:extLst>
          </p:cNvPr>
          <p:cNvSpPr txBox="1">
            <a:spLocks/>
          </p:cNvSpPr>
          <p:nvPr/>
        </p:nvSpPr>
        <p:spPr>
          <a:xfrm>
            <a:off x="689721" y="2547097"/>
            <a:ext cx="3196478" cy="616997"/>
          </a:xfrm>
          <a:prstGeom prst="rect">
            <a:avLst/>
          </a:prstGeom>
        </p:spPr>
        <p:txBody>
          <a:bodyPr/>
          <a:lstStyle>
            <a:lvl1pPr marL="0" indent="0" algn="l" defTabSz="457200" rtl="0" eaLnBrk="1" latinLnBrk="0" hangingPunct="1">
              <a:spcBef>
                <a:spcPct val="20000"/>
              </a:spcBef>
              <a:buFont typeface="Arial"/>
              <a:buNone/>
              <a:defRPr sz="4000" kern="1200">
                <a:solidFill>
                  <a:srgbClr val="2D3A5C"/>
                </a:solidFill>
                <a:latin typeface="Arial Narrow" charset="0"/>
                <a:ea typeface="Arial Narrow" charset="0"/>
                <a:cs typeface="Arial Narrow"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solidFill>
                  <a:schemeClr val="bg1"/>
                </a:solidFill>
              </a:rPr>
              <a:t>Let’s get started</a:t>
            </a:r>
          </a:p>
        </p:txBody>
      </p:sp>
      <p:sp>
        <p:nvSpPr>
          <p:cNvPr id="13" name="Content Placeholder 4">
            <a:extLst>
              <a:ext uri="{FF2B5EF4-FFF2-40B4-BE49-F238E27FC236}">
                <a16:creationId xmlns:a16="http://schemas.microsoft.com/office/drawing/2014/main" xmlns="" id="{87510D53-6D2A-4CDE-8916-B8E94EA2D52E}"/>
              </a:ext>
            </a:extLst>
          </p:cNvPr>
          <p:cNvSpPr txBox="1">
            <a:spLocks/>
          </p:cNvSpPr>
          <p:nvPr/>
        </p:nvSpPr>
        <p:spPr>
          <a:xfrm>
            <a:off x="673179" y="3329620"/>
            <a:ext cx="2637928" cy="154749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a:solidFill>
                  <a:schemeClr val="bg1"/>
                </a:solidFill>
                <a:latin typeface="Arial Narrow" panose="020B0606020202030204" pitchFamily="34" charset="0"/>
              </a:rPr>
              <a:t>Our expert service team is ready to help.</a:t>
            </a:r>
          </a:p>
        </p:txBody>
      </p:sp>
      <p:sp>
        <p:nvSpPr>
          <p:cNvPr id="14" name="TextBox 13">
            <a:extLst>
              <a:ext uri="{FF2B5EF4-FFF2-40B4-BE49-F238E27FC236}">
                <a16:creationId xmlns:a16="http://schemas.microsoft.com/office/drawing/2014/main" xmlns="" id="{BC170CB6-95D0-459E-A1E1-CEAC2FE1C5D1}"/>
              </a:ext>
            </a:extLst>
          </p:cNvPr>
          <p:cNvSpPr txBox="1"/>
          <p:nvPr/>
        </p:nvSpPr>
        <p:spPr>
          <a:xfrm>
            <a:off x="6522350" y="3805517"/>
            <a:ext cx="2691001" cy="430887"/>
          </a:xfrm>
          <a:prstGeom prst="rect">
            <a:avLst/>
          </a:prstGeom>
          <a:noFill/>
        </p:spPr>
        <p:txBody>
          <a:bodyPr wrap="square" rtlCol="0">
            <a:spAutoFit/>
          </a:bodyPr>
          <a:lstStyle/>
          <a:p>
            <a:r>
              <a:rPr lang="en-US" sz="2200" dirty="0">
                <a:solidFill>
                  <a:schemeClr val="bg1"/>
                </a:solidFill>
                <a:latin typeface="Arial Narrow" pitchFamily="34" charset="0"/>
                <a:ea typeface="ＭＳ Ｐゴシック" pitchFamily="-105" charset="-128"/>
                <a:cs typeface="Arial Narrow" pitchFamily="34" charset="0"/>
              </a:rPr>
              <a:t>SelectAccount.com</a:t>
            </a:r>
          </a:p>
        </p:txBody>
      </p:sp>
      <p:sp>
        <p:nvSpPr>
          <p:cNvPr id="15" name="Rectangle 14"/>
          <p:cNvSpPr/>
          <p:nvPr/>
        </p:nvSpPr>
        <p:spPr>
          <a:xfrm>
            <a:off x="6522350" y="2395146"/>
            <a:ext cx="1933524" cy="984885"/>
          </a:xfrm>
          <a:prstGeom prst="rect">
            <a:avLst/>
          </a:prstGeom>
        </p:spPr>
        <p:txBody>
          <a:bodyPr wrap="square">
            <a:spAutoFit/>
          </a:bodyPr>
          <a:lstStyle/>
          <a:p>
            <a:r>
              <a:rPr lang="en-US" sz="2200" dirty="0">
                <a:solidFill>
                  <a:schemeClr val="bg1"/>
                </a:solidFill>
                <a:latin typeface="Arial Narrow" pitchFamily="34" charset="0"/>
                <a:ea typeface="ＭＳ Ｐゴシック" pitchFamily="-105" charset="-128"/>
                <a:cs typeface="Arial Narrow" pitchFamily="34" charset="0"/>
              </a:rPr>
              <a:t>800-859-2144 </a:t>
            </a:r>
          </a:p>
          <a:p>
            <a:r>
              <a:rPr lang="en-US" dirty="0">
                <a:solidFill>
                  <a:schemeClr val="bg1"/>
                </a:solidFill>
                <a:latin typeface="Arial Narrow" pitchFamily="34" charset="0"/>
                <a:ea typeface="ＭＳ Ｐゴシック" pitchFamily="-105" charset="-128"/>
                <a:cs typeface="Arial Narrow" pitchFamily="34" charset="0"/>
              </a:rPr>
              <a:t>Monday thru Friday</a:t>
            </a:r>
            <a:r>
              <a:rPr lang="en-US" b="1" dirty="0">
                <a:solidFill>
                  <a:schemeClr val="bg1"/>
                </a:solidFill>
                <a:latin typeface="Arial Narrow" pitchFamily="34" charset="0"/>
                <a:ea typeface="ＭＳ Ｐゴシック" pitchFamily="-105" charset="-128"/>
                <a:cs typeface="Arial Narrow" pitchFamily="34" charset="0"/>
              </a:rPr>
              <a:t> </a:t>
            </a:r>
            <a:r>
              <a:rPr lang="en-US" dirty="0">
                <a:solidFill>
                  <a:schemeClr val="bg1"/>
                </a:solidFill>
                <a:latin typeface="Arial Narrow" pitchFamily="34" charset="0"/>
                <a:ea typeface="ＭＳ Ｐゴシック" pitchFamily="-105" charset="-128"/>
                <a:cs typeface="Arial Narrow" pitchFamily="34" charset="0"/>
              </a:rPr>
              <a:t>7 a.m. to 8 p.m. CST</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990" y="2544688"/>
            <a:ext cx="682388" cy="6858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437" y="3671252"/>
            <a:ext cx="685800" cy="685800"/>
          </a:xfrm>
          <a:prstGeom prst="rect">
            <a:avLst/>
          </a:prstGeom>
        </p:spPr>
      </p:pic>
      <p:cxnSp>
        <p:nvCxnSpPr>
          <p:cNvPr id="18" name="Straight Connector 17"/>
          <p:cNvCxnSpPr/>
          <p:nvPr/>
        </p:nvCxnSpPr>
        <p:spPr>
          <a:xfrm>
            <a:off x="4555863" y="2436068"/>
            <a:ext cx="0" cy="192098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9126754"/>
      </p:ext>
    </p:extLst>
  </p:cSld>
  <p:clrMapOvr>
    <a:masterClrMapping/>
  </p:clrMapOvr>
</p:sld>
</file>

<file path=ppt/theme/theme1.xml><?xml version="1.0" encoding="utf-8"?>
<a:theme xmlns:a="http://schemas.openxmlformats.org/drawingml/2006/main" name="SelectAccount Mast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13342</TotalTime>
  <Words>533</Words>
  <Application>Microsoft Macintosh PowerPoint</Application>
  <PresentationFormat>On-screen Show (4:3)</PresentationFormat>
  <Paragraphs>110</Paragraphs>
  <Slides>10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.HelveticaNeueDeskInterface-Regular</vt:lpstr>
      <vt:lpstr>Arial</vt:lpstr>
      <vt:lpstr>Arial Narrow</vt:lpstr>
      <vt:lpstr>Calibri</vt:lpstr>
      <vt:lpstr>Courier New</vt:lpstr>
      <vt:lpstr>ＭＳ Ｐゴシック</vt:lpstr>
      <vt:lpstr>Times New Roman</vt:lpstr>
      <vt:lpstr>SelectAccount Master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Ryan, Peter</cp:lastModifiedBy>
  <cp:revision>296</cp:revision>
  <cp:lastPrinted>2017-07-19T19:47:31Z</cp:lastPrinted>
  <dcterms:created xsi:type="dcterms:W3CDTF">2017-07-10T13:49:28Z</dcterms:created>
  <dcterms:modified xsi:type="dcterms:W3CDTF">2017-10-17T15:32:20Z</dcterms:modified>
</cp:coreProperties>
</file>