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12"/>
  </p:notesMasterIdLst>
  <p:handoutMasterIdLst>
    <p:handoutMasterId r:id="rId13"/>
  </p:handoutMasterIdLst>
  <p:sldIdLst>
    <p:sldId id="276" r:id="rId2"/>
    <p:sldId id="318" r:id="rId3"/>
    <p:sldId id="312" r:id="rId4"/>
    <p:sldId id="319" r:id="rId5"/>
    <p:sldId id="315" r:id="rId6"/>
    <p:sldId id="308" r:id="rId7"/>
    <p:sldId id="317" r:id="rId8"/>
    <p:sldId id="311" r:id="rId9"/>
    <p:sldId id="310" r:id="rId10"/>
    <p:sldId id="274" r:id="rId1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8BE"/>
    <a:srgbClr val="6CA439"/>
    <a:srgbClr val="2D3A5C"/>
    <a:srgbClr val="A7D280"/>
    <a:srgbClr val="E4E5E3"/>
    <a:srgbClr val="3A5F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2" autoAdjust="0"/>
    <p:restoredTop sz="93373" autoAdjust="0"/>
  </p:normalViewPr>
  <p:slideViewPr>
    <p:cSldViewPr snapToGrid="0" snapToObjects="1">
      <p:cViewPr varScale="1">
        <p:scale>
          <a:sx n="80" d="100"/>
          <a:sy n="80" d="100"/>
        </p:scale>
        <p:origin x="15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DF2D87-10D2-4799-8CA4-3F4A91D801C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A318C3-D625-426F-A55C-A91E01EDCA3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AAF7ACA-4595-46F9-A832-0FF80F99640B}" type="datetimeFigureOut">
              <a:rPr lang="en-US" smtClean="0"/>
              <a:t>8/27/2017</a:t>
            </a:fld>
            <a:endParaRPr lang="en-US" dirty="0"/>
          </a:p>
        </p:txBody>
      </p:sp>
      <p:sp>
        <p:nvSpPr>
          <p:cNvPr id="4" name="Footer Placeholder 3">
            <a:extLst>
              <a:ext uri="{FF2B5EF4-FFF2-40B4-BE49-F238E27FC236}">
                <a16:creationId xmlns:a16="http://schemas.microsoft.com/office/drawing/2014/main" id="{F092DAA1-7311-4F76-830C-6F8E693C4E9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D9306C8-166A-4A99-BFAD-CC71941C0F4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69E502D-E81A-400E-83E9-A47BAD9F64B8}" type="slidenum">
              <a:rPr lang="en-US" smtClean="0"/>
              <a:t>‹#›</a:t>
            </a:fld>
            <a:endParaRPr lang="en-US" dirty="0"/>
          </a:p>
        </p:txBody>
      </p:sp>
    </p:spTree>
    <p:extLst>
      <p:ext uri="{BB962C8B-B14F-4D97-AF65-F5344CB8AC3E}">
        <p14:creationId xmlns:p14="http://schemas.microsoft.com/office/powerpoint/2010/main" val="252825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D17A39-70B1-0847-8257-3291BA569C7A}" type="datetimeFigureOut">
              <a:rPr lang="en-US" smtClean="0"/>
              <a:t>8/27/2017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30BF81-378A-864D-9416-817F1AC5B2EF}" type="slidenum">
              <a:rPr lang="en-US" smtClean="0"/>
              <a:t>‹#›</a:t>
            </a:fld>
            <a:endParaRPr lang="en-US" dirty="0"/>
          </a:p>
        </p:txBody>
      </p:sp>
    </p:spTree>
    <p:extLst>
      <p:ext uri="{BB962C8B-B14F-4D97-AF65-F5344CB8AC3E}">
        <p14:creationId xmlns:p14="http://schemas.microsoft.com/office/powerpoint/2010/main" val="109187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times to the appropriate time zone in which you are presenting</a:t>
            </a:r>
          </a:p>
        </p:txBody>
      </p:sp>
      <p:sp>
        <p:nvSpPr>
          <p:cNvPr id="4" name="Slide Number Placeholder 3"/>
          <p:cNvSpPr>
            <a:spLocks noGrp="1"/>
          </p:cNvSpPr>
          <p:nvPr>
            <p:ph type="sldNum" sz="quarter" idx="10"/>
          </p:nvPr>
        </p:nvSpPr>
        <p:spPr/>
        <p:txBody>
          <a:bodyPr/>
          <a:lstStyle/>
          <a:p>
            <a:fld id="{ED30BF81-378A-864D-9416-817F1AC5B2EF}" type="slidenum">
              <a:rPr lang="en-US" smtClean="0"/>
              <a:t>9</a:t>
            </a:fld>
            <a:endParaRPr lang="en-US" dirty="0"/>
          </a:p>
        </p:txBody>
      </p:sp>
    </p:spTree>
    <p:extLst>
      <p:ext uri="{BB962C8B-B14F-4D97-AF65-F5344CB8AC3E}">
        <p14:creationId xmlns:p14="http://schemas.microsoft.com/office/powerpoint/2010/main" val="413673928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4682" t="9718" r="5187" b="176"/>
          <a:stretch/>
        </p:blipFill>
        <p:spPr>
          <a:xfrm>
            <a:off x="-5344" y="0"/>
            <a:ext cx="9146672" cy="6858001"/>
          </a:xfrm>
          <a:prstGeom prst="rect">
            <a:avLst/>
          </a:prstGeom>
        </p:spPr>
      </p:pic>
      <p:sp>
        <p:nvSpPr>
          <p:cNvPr id="8" name="Rectangle 7"/>
          <p:cNvSpPr/>
          <p:nvPr userDrawn="1"/>
        </p:nvSpPr>
        <p:spPr>
          <a:xfrm>
            <a:off x="-2672" y="3941183"/>
            <a:ext cx="9144000" cy="1879245"/>
          </a:xfrm>
          <a:prstGeom prst="rect">
            <a:avLst/>
          </a:prstGeom>
          <a:solidFill>
            <a:srgbClr val="6CA43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Proprietary and confidential</a:t>
            </a:r>
          </a:p>
        </p:txBody>
      </p:sp>
      <p:sp>
        <p:nvSpPr>
          <p:cNvPr id="6" name="Content Placeholder 5"/>
          <p:cNvSpPr>
            <a:spLocks noGrp="1"/>
          </p:cNvSpPr>
          <p:nvPr>
            <p:ph sz="quarter" idx="12" hasCustomPrompt="1"/>
          </p:nvPr>
        </p:nvSpPr>
        <p:spPr>
          <a:xfrm>
            <a:off x="932366" y="4211653"/>
            <a:ext cx="7273925" cy="666527"/>
          </a:xfrm>
          <a:prstGeom prst="rect">
            <a:avLst/>
          </a:prstGeom>
        </p:spPr>
        <p:txBody>
          <a:bodyPr/>
          <a:lstStyle>
            <a:lvl1pPr marL="0" indent="0" algn="ctr">
              <a:buNone/>
              <a:defRPr sz="50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endParaRPr lang="en-US" dirty="0"/>
          </a:p>
        </p:txBody>
      </p:sp>
      <p:sp>
        <p:nvSpPr>
          <p:cNvPr id="7" name="Content Placeholder 5"/>
          <p:cNvSpPr>
            <a:spLocks noGrp="1"/>
          </p:cNvSpPr>
          <p:nvPr>
            <p:ph sz="quarter" idx="13" hasCustomPrompt="1"/>
          </p:nvPr>
        </p:nvSpPr>
        <p:spPr>
          <a:xfrm>
            <a:off x="932366" y="4994609"/>
            <a:ext cx="7273925" cy="489624"/>
          </a:xfrm>
          <a:prstGeom prst="rect">
            <a:avLst/>
          </a:prstGeom>
        </p:spPr>
        <p:txBody>
          <a:bodyPr/>
          <a:lstStyle>
            <a:lvl1pPr marL="0" indent="0" algn="ctr">
              <a:buNone/>
              <a:defRPr sz="3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42537" y="449729"/>
            <a:ext cx="2944263" cy="652929"/>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91648" y="1219087"/>
            <a:ext cx="3094840" cy="683650"/>
          </a:xfrm>
          <a:prstGeom prst="rect">
            <a:avLst/>
          </a:prstGeom>
        </p:spPr>
      </p:pic>
    </p:spTree>
    <p:extLst>
      <p:ext uri="{BB962C8B-B14F-4D97-AF65-F5344CB8AC3E}">
        <p14:creationId xmlns:p14="http://schemas.microsoft.com/office/powerpoint/2010/main" val="10587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Header + Bulleted List +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30226" r="19141"/>
          <a:stretch/>
        </p:blipFill>
        <p:spPr>
          <a:xfrm>
            <a:off x="5671595" y="0"/>
            <a:ext cx="3472406"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1616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4798" r="41396"/>
          <a:stretch/>
        </p:blipFill>
        <p:spPr>
          <a:xfrm>
            <a:off x="5662109" y="-11427"/>
            <a:ext cx="3481892" cy="6869426"/>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185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32510" r="11925"/>
          <a:stretch/>
        </p:blipFill>
        <p:spPr>
          <a:xfrm>
            <a:off x="5669280" y="-4"/>
            <a:ext cx="3474720"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278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1588" t="49" r="12412" b="-49"/>
          <a:stretch/>
        </p:blipFill>
        <p:spPr>
          <a:xfrm>
            <a:off x="5669280" y="3371"/>
            <a:ext cx="3474721" cy="6847931"/>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9296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2212" r="3056"/>
          <a:stretch/>
        </p:blipFill>
        <p:spPr>
          <a:xfrm>
            <a:off x="5668922" y="0"/>
            <a:ext cx="3475078" cy="6895648"/>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5119407" cy="1295464"/>
          </a:xfrm>
          <a:prstGeom prst="rect">
            <a:avLst/>
          </a:prstGeom>
        </p:spPr>
        <p:txBody>
          <a:bodyPr/>
          <a:lstStyle>
            <a:lvl1pPr marL="0" indent="0" algn="l">
              <a:buNone/>
              <a:defRPr sz="36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7819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Header + Bulleted List +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6573" r="17606"/>
          <a:stretch/>
        </p:blipFill>
        <p:spPr>
          <a:xfrm>
            <a:off x="5669280" y="-3"/>
            <a:ext cx="3474720" cy="6878730"/>
          </a:xfrm>
          <a:prstGeom prst="rect">
            <a:avLst/>
          </a:prstGeom>
        </p:spPr>
      </p:pic>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5596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Header + Bulleted List +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6463" t="3331" r="20066"/>
          <a:stretch/>
        </p:blipFill>
        <p:spPr>
          <a:xfrm>
            <a:off x="5634317" y="0"/>
            <a:ext cx="3495339" cy="6857999"/>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541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42080" r="23928"/>
          <a:stretch/>
        </p:blipFill>
        <p:spPr>
          <a:xfrm flipH="1">
            <a:off x="5625295" y="-4"/>
            <a:ext cx="3518703"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3580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Header + Bulleted List +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1" y="1941394"/>
            <a:ext cx="6648933" cy="388743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4">
            <a:extLst>
              <a:ext uri="{FF2B5EF4-FFF2-40B4-BE49-F238E27FC236}">
                <a16:creationId xmlns:a16="http://schemas.microsoft.com/office/drawing/2014/main" id="{A67C98B2-0312-4A27-8FDF-A0D02E32B476}"/>
              </a:ext>
            </a:extLst>
          </p:cNvPr>
          <p:cNvSpPr>
            <a:spLocks noGrp="1"/>
          </p:cNvSpPr>
          <p:nvPr>
            <p:ph sz="quarter" idx="15" hasCustomPrompt="1"/>
          </p:nvPr>
        </p:nvSpPr>
        <p:spPr>
          <a:xfrm>
            <a:off x="533342" y="1341811"/>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Tree>
    <p:extLst>
      <p:ext uri="{BB962C8B-B14F-4D97-AF65-F5344CB8AC3E}">
        <p14:creationId xmlns:p14="http://schemas.microsoft.com/office/powerpoint/2010/main" val="3540153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2" name="Rounded Rectangle 1"/>
          <p:cNvSpPr/>
          <p:nvPr userDrawn="1"/>
        </p:nvSpPr>
        <p:spPr>
          <a:xfrm>
            <a:off x="740623" y="1357311"/>
            <a:ext cx="3634419" cy="3892421"/>
          </a:xfrm>
          <a:prstGeom prst="roundRect">
            <a:avLst>
              <a:gd name="adj" fmla="val 2778"/>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userDrawn="1"/>
        </p:nvSpPr>
        <p:spPr>
          <a:xfrm>
            <a:off x="4843448" y="1357311"/>
            <a:ext cx="3634419" cy="3892421"/>
          </a:xfrm>
          <a:prstGeom prst="roundRect">
            <a:avLst>
              <a:gd name="adj" fmla="val 2778"/>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5"/>
          <p:cNvSpPr>
            <a:spLocks noGrp="1"/>
          </p:cNvSpPr>
          <p:nvPr>
            <p:ph sz="quarter" idx="15" hasCustomPrompt="1"/>
          </p:nvPr>
        </p:nvSpPr>
        <p:spPr>
          <a:xfrm>
            <a:off x="877834" y="1540990"/>
            <a:ext cx="3310708" cy="473548"/>
          </a:xfrm>
          <a:prstGeom prst="rect">
            <a:avLst/>
          </a:prstGeom>
        </p:spPr>
        <p:txBody>
          <a:bodyPr numCol="1" spcCol="274320"/>
          <a:lstStyle>
            <a:lvl1pPr marL="0" indent="0" algn="l">
              <a:spcBef>
                <a:spcPts val="1536"/>
              </a:spcBef>
              <a:buFont typeface="Arial" charset="0"/>
              <a:buNone/>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2" name="Content Placeholder 5"/>
          <p:cNvSpPr>
            <a:spLocks noGrp="1"/>
          </p:cNvSpPr>
          <p:nvPr>
            <p:ph sz="quarter" idx="16" hasCustomPrompt="1"/>
          </p:nvPr>
        </p:nvSpPr>
        <p:spPr>
          <a:xfrm>
            <a:off x="5035500" y="1540989"/>
            <a:ext cx="3144939" cy="473549"/>
          </a:xfrm>
          <a:prstGeom prst="rect">
            <a:avLst/>
          </a:prstGeom>
        </p:spPr>
        <p:txBody>
          <a:bodyPr numCol="1" spcCol="274320"/>
          <a:lstStyle>
            <a:lvl1pPr marL="0" indent="0" algn="l">
              <a:spcBef>
                <a:spcPts val="1536"/>
              </a:spcBef>
              <a:buFont typeface="Arial" charset="0"/>
              <a:buNone/>
              <a:defRPr sz="20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4" name="Content Placeholder 5"/>
          <p:cNvSpPr>
            <a:spLocks noGrp="1"/>
          </p:cNvSpPr>
          <p:nvPr>
            <p:ph sz="quarter" idx="18" hasCustomPrompt="1"/>
          </p:nvPr>
        </p:nvSpPr>
        <p:spPr>
          <a:xfrm>
            <a:off x="5035500" y="2236137"/>
            <a:ext cx="3144939" cy="3191269"/>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baseline="0">
                <a:solidFill>
                  <a:schemeClr val="tx1">
                    <a:lumMod val="75000"/>
                    <a:lumOff val="25000"/>
                  </a:schemeClr>
                </a:solidFill>
                <a:latin typeface="Arial Narrow" charset="0"/>
                <a:ea typeface="Arial Narrow" charset="0"/>
                <a:cs typeface="Arial Narrow" charset="0"/>
              </a:defRPr>
            </a:lvl1pPr>
            <a:lvl2pPr marL="651510" indent="-194310">
              <a:spcBef>
                <a:spcPts val="984"/>
              </a:spcBef>
              <a:buClr>
                <a:schemeClr val="bg1">
                  <a:lumMod val="50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914400" indent="0">
              <a:buNone/>
              <a:defRPr/>
            </a:lvl3pPr>
            <a:lvl4pPr marL="1371600" indent="0">
              <a:buNone/>
              <a:defRPr/>
            </a:lvl4pPr>
            <a:lvl5pPr marL="1828800" indent="0">
              <a:buNone/>
              <a:defRPr/>
            </a:lvl5pPr>
          </a:lstStyle>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1"/>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5" name="Content Placeholder 4"/>
          <p:cNvSpPr>
            <a:spLocks noGrp="1"/>
          </p:cNvSpPr>
          <p:nvPr>
            <p:ph sz="quarter" idx="19" hasCustomPrompt="1"/>
          </p:nvPr>
        </p:nvSpPr>
        <p:spPr>
          <a:xfrm>
            <a:off x="877834" y="2198217"/>
            <a:ext cx="3310708" cy="3229189"/>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a:solidFill>
                  <a:schemeClr val="bg1"/>
                </a:solidFill>
                <a:latin typeface="Arial Narrow" charset="0"/>
                <a:ea typeface="Arial Narrow" charset="0"/>
                <a:cs typeface="Arial Narrow" charset="0"/>
              </a:defRPr>
            </a:lvl1pPr>
            <a:lvl2pPr marL="651510" indent="-194310">
              <a:spcBef>
                <a:spcPts val="984"/>
              </a:spcBef>
              <a:buClr>
                <a:schemeClr val="bg1"/>
              </a:buClr>
              <a:buFont typeface="Courier New" charset="0"/>
              <a:buChar char="o"/>
              <a:defRPr sz="1600">
                <a:solidFill>
                  <a:schemeClr val="bg1"/>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3" name="Content Placeholder 5">
            <a:extLst>
              <a:ext uri="{FF2B5EF4-FFF2-40B4-BE49-F238E27FC236}">
                <a16:creationId xmlns:a16="http://schemas.microsoft.com/office/drawing/2014/main" id="{DA660B5B-0831-43DF-9C23-75FDACC3F40D}"/>
              </a:ext>
            </a:extLst>
          </p:cNvPr>
          <p:cNvSpPr>
            <a:spLocks noGrp="1"/>
          </p:cNvSpPr>
          <p:nvPr>
            <p:ph sz="quarter" idx="14" hasCustomPrompt="1"/>
          </p:nvPr>
        </p:nvSpPr>
        <p:spPr>
          <a:xfrm>
            <a:off x="740622" y="5727660"/>
            <a:ext cx="7737245" cy="474991"/>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p>
        </p:txBody>
      </p:sp>
    </p:spTree>
    <p:extLst>
      <p:ext uri="{BB962C8B-B14F-4D97-AF65-F5344CB8AC3E}">
        <p14:creationId xmlns:p14="http://schemas.microsoft.com/office/powerpoint/2010/main" val="40101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3331" r="12414"/>
          <a:stretch/>
        </p:blipFill>
        <p:spPr>
          <a:xfrm>
            <a:off x="-2671" y="0"/>
            <a:ext cx="9146672" cy="6857999"/>
          </a:xfrm>
          <a:prstGeom prst="rect">
            <a:avLst/>
          </a:prstGeom>
        </p:spPr>
      </p:pic>
      <p:sp>
        <p:nvSpPr>
          <p:cNvPr id="8" name="Rectangle 7"/>
          <p:cNvSpPr/>
          <p:nvPr userDrawn="1"/>
        </p:nvSpPr>
        <p:spPr>
          <a:xfrm>
            <a:off x="-2672" y="0"/>
            <a:ext cx="4088897" cy="6857999"/>
          </a:xfrm>
          <a:prstGeom prst="rect">
            <a:avLst/>
          </a:prstGeom>
          <a:solidFill>
            <a:srgbClr val="6CA43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a:xfrm>
            <a:off x="3565151" y="6376447"/>
            <a:ext cx="2895600" cy="365125"/>
          </a:xfrm>
        </p:spPr>
        <p:txBody>
          <a:bodyPr/>
          <a:lstStyle>
            <a:lvl1pPr>
              <a:defRPr>
                <a:solidFill>
                  <a:schemeClr val="bg1"/>
                </a:solidFill>
              </a:defRPr>
            </a:lvl1pPr>
          </a:lstStyle>
          <a:p>
            <a:r>
              <a:rPr lang="en-US" dirty="0"/>
              <a:t>Proprietary and confidential</a:t>
            </a:r>
          </a:p>
        </p:txBody>
      </p:sp>
      <p:sp>
        <p:nvSpPr>
          <p:cNvPr id="11" name="Content Placeholder 5"/>
          <p:cNvSpPr>
            <a:spLocks noGrp="1"/>
          </p:cNvSpPr>
          <p:nvPr>
            <p:ph sz="quarter" idx="12" hasCustomPrompt="1"/>
          </p:nvPr>
        </p:nvSpPr>
        <p:spPr>
          <a:xfrm>
            <a:off x="363034" y="3394211"/>
            <a:ext cx="3336588" cy="1678489"/>
          </a:xfrm>
          <a:prstGeom prst="rect">
            <a:avLst/>
          </a:prstGeom>
        </p:spPr>
        <p:txBody>
          <a:bodyPr/>
          <a:lstStyle>
            <a:lvl1pPr marL="0" indent="0" algn="l">
              <a:lnSpc>
                <a:spcPts val="5500"/>
              </a:lnSpc>
              <a:spcBef>
                <a:spcPts val="600"/>
              </a:spcBef>
              <a:buNone/>
              <a:defRPr sz="5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endParaRPr lang="en-US" dirty="0"/>
          </a:p>
        </p:txBody>
      </p:sp>
      <p:sp>
        <p:nvSpPr>
          <p:cNvPr id="12" name="Content Placeholder 5"/>
          <p:cNvSpPr>
            <a:spLocks noGrp="1"/>
          </p:cNvSpPr>
          <p:nvPr>
            <p:ph sz="quarter" idx="13" hasCustomPrompt="1"/>
          </p:nvPr>
        </p:nvSpPr>
        <p:spPr>
          <a:xfrm>
            <a:off x="363034" y="5189127"/>
            <a:ext cx="3202117" cy="553085"/>
          </a:xfrm>
          <a:prstGeom prst="rect">
            <a:avLst/>
          </a:prstGeom>
        </p:spPr>
        <p:txBody>
          <a:bodyPr/>
          <a:lstStyle>
            <a:lvl1pPr marL="0" indent="0" algn="l">
              <a:buNone/>
              <a:defRPr sz="3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033" y="1006474"/>
            <a:ext cx="3209097" cy="994429"/>
          </a:xfrm>
          <a:prstGeom prst="rect">
            <a:avLst/>
          </a:prstGeom>
        </p:spPr>
      </p:pic>
    </p:spTree>
    <p:extLst>
      <p:ext uri="{BB962C8B-B14F-4D97-AF65-F5344CB8AC3E}">
        <p14:creationId xmlns:p14="http://schemas.microsoft.com/office/powerpoint/2010/main" val="1650693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2" name="Rounded Rectangle 1"/>
          <p:cNvSpPr/>
          <p:nvPr userDrawn="1"/>
        </p:nvSpPr>
        <p:spPr>
          <a:xfrm>
            <a:off x="666117" y="1357311"/>
            <a:ext cx="3634419" cy="3343275"/>
          </a:xfrm>
          <a:prstGeom prst="roundRect">
            <a:avLst>
              <a:gd name="adj" fmla="val 2778"/>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userDrawn="1"/>
        </p:nvSpPr>
        <p:spPr>
          <a:xfrm>
            <a:off x="4843448" y="1357311"/>
            <a:ext cx="3634419" cy="3343275"/>
          </a:xfrm>
          <a:prstGeom prst="roundRect">
            <a:avLst>
              <a:gd name="adj" fmla="val 2778"/>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5"/>
          <p:cNvSpPr>
            <a:spLocks noGrp="1"/>
          </p:cNvSpPr>
          <p:nvPr>
            <p:ph sz="quarter" idx="14" hasCustomPrompt="1"/>
          </p:nvPr>
        </p:nvSpPr>
        <p:spPr>
          <a:xfrm>
            <a:off x="666118" y="5027139"/>
            <a:ext cx="7811750" cy="951315"/>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a:t>
            </a:r>
          </a:p>
        </p:txBody>
      </p:sp>
      <p:sp>
        <p:nvSpPr>
          <p:cNvPr id="11" name="Content Placeholder 5"/>
          <p:cNvSpPr>
            <a:spLocks noGrp="1"/>
          </p:cNvSpPr>
          <p:nvPr>
            <p:ph sz="quarter" idx="15" hasCustomPrompt="1"/>
          </p:nvPr>
        </p:nvSpPr>
        <p:spPr>
          <a:xfrm>
            <a:off x="877834" y="1540990"/>
            <a:ext cx="3028803" cy="473548"/>
          </a:xfrm>
          <a:prstGeom prst="rect">
            <a:avLst/>
          </a:prstGeom>
        </p:spPr>
        <p:txBody>
          <a:bodyPr numCol="1" spcCol="274320"/>
          <a:lstStyle>
            <a:lvl1pPr marL="0" indent="0" algn="l">
              <a:spcBef>
                <a:spcPts val="1536"/>
              </a:spcBef>
              <a:buFont typeface="Arial" charset="0"/>
              <a:buNone/>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2" name="Content Placeholder 5"/>
          <p:cNvSpPr>
            <a:spLocks noGrp="1"/>
          </p:cNvSpPr>
          <p:nvPr>
            <p:ph sz="quarter" idx="16" hasCustomPrompt="1"/>
          </p:nvPr>
        </p:nvSpPr>
        <p:spPr>
          <a:xfrm>
            <a:off x="5035500" y="1540989"/>
            <a:ext cx="3028803" cy="473549"/>
          </a:xfrm>
          <a:prstGeom prst="rect">
            <a:avLst/>
          </a:prstGeom>
        </p:spPr>
        <p:txBody>
          <a:bodyPr numCol="1" spcCol="274320"/>
          <a:lstStyle>
            <a:lvl1pPr marL="0" indent="0" algn="l">
              <a:spcBef>
                <a:spcPts val="1536"/>
              </a:spcBef>
              <a:buFont typeface="Arial" charset="0"/>
              <a:buNone/>
              <a:defRPr sz="20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4" name="Content Placeholder 5"/>
          <p:cNvSpPr>
            <a:spLocks noGrp="1"/>
          </p:cNvSpPr>
          <p:nvPr>
            <p:ph sz="quarter" idx="18" hasCustomPrompt="1"/>
          </p:nvPr>
        </p:nvSpPr>
        <p:spPr>
          <a:xfrm>
            <a:off x="5035500" y="2236137"/>
            <a:ext cx="3028803" cy="2159047"/>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baseline="0">
                <a:solidFill>
                  <a:schemeClr val="tx1">
                    <a:lumMod val="75000"/>
                    <a:lumOff val="25000"/>
                  </a:schemeClr>
                </a:solidFill>
                <a:latin typeface="Arial Narrow" charset="0"/>
                <a:ea typeface="Arial Narrow" charset="0"/>
                <a:cs typeface="Arial Narrow" charset="0"/>
              </a:defRPr>
            </a:lvl1pPr>
            <a:lvl2pPr marL="651510" indent="-194310">
              <a:spcBef>
                <a:spcPts val="984"/>
              </a:spcBef>
              <a:buClr>
                <a:schemeClr val="bg1">
                  <a:lumMod val="50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914400" indent="0">
              <a:buNone/>
              <a:defRPr/>
            </a:lvl3pPr>
            <a:lvl4pPr marL="1371600" indent="0">
              <a:buNone/>
              <a:defRPr/>
            </a:lvl4pPr>
            <a:lvl5pPr marL="1828800" indent="0">
              <a:buNone/>
              <a:defRPr/>
            </a:lvl5pPr>
          </a:lstStyle>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1"/>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5" name="Content Placeholder 4"/>
          <p:cNvSpPr>
            <a:spLocks noGrp="1"/>
          </p:cNvSpPr>
          <p:nvPr>
            <p:ph sz="quarter" idx="19" hasCustomPrompt="1"/>
          </p:nvPr>
        </p:nvSpPr>
        <p:spPr>
          <a:xfrm>
            <a:off x="877834" y="2198217"/>
            <a:ext cx="3196456" cy="223488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a:solidFill>
                  <a:schemeClr val="bg1"/>
                </a:solidFill>
                <a:latin typeface="Arial Narrow" charset="0"/>
                <a:ea typeface="Arial Narrow" charset="0"/>
                <a:cs typeface="Arial Narrow" charset="0"/>
              </a:defRPr>
            </a:lvl1pPr>
            <a:lvl2pPr marL="651510" indent="-194310">
              <a:spcBef>
                <a:spcPts val="984"/>
              </a:spcBef>
              <a:buClr>
                <a:schemeClr val="bg1"/>
              </a:buClr>
              <a:buFont typeface="Courier New" charset="0"/>
              <a:buChar char="o"/>
              <a:defRPr sz="1600">
                <a:solidFill>
                  <a:schemeClr val="bg1"/>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Tree>
    <p:extLst>
      <p:ext uri="{BB962C8B-B14F-4D97-AF65-F5344CB8AC3E}">
        <p14:creationId xmlns:p14="http://schemas.microsoft.com/office/powerpoint/2010/main" val="1499694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8" name="Rectangle 7"/>
          <p:cNvSpPr/>
          <p:nvPr userDrawn="1"/>
        </p:nvSpPr>
        <p:spPr>
          <a:xfrm>
            <a:off x="0" y="2228850"/>
            <a:ext cx="9144000" cy="2557463"/>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Content Placeholder 16"/>
          <p:cNvSpPr>
            <a:spLocks noGrp="1"/>
          </p:cNvSpPr>
          <p:nvPr>
            <p:ph sz="quarter" idx="12" hasCustomPrompt="1"/>
          </p:nvPr>
        </p:nvSpPr>
        <p:spPr>
          <a:xfrm>
            <a:off x="1500187" y="3057525"/>
            <a:ext cx="6143625" cy="742950"/>
          </a:xfrm>
          <a:prstGeom prst="rect">
            <a:avLst/>
          </a:prstGeom>
        </p:spPr>
        <p:txBody>
          <a:bodyPr/>
          <a:lstStyle>
            <a:lvl1pPr marL="0" indent="0" algn="ctr">
              <a:buNone/>
              <a:defRPr sz="4000">
                <a:solidFill>
                  <a:schemeClr val="bg1"/>
                </a:solidFill>
                <a:latin typeface="Arial Narrow" charset="0"/>
                <a:ea typeface="Arial Narrow" charset="0"/>
                <a:cs typeface="Arial Narrow" charset="0"/>
              </a:defRPr>
            </a:lvl1pPr>
          </a:lstStyle>
          <a:p>
            <a:pPr lvl="0"/>
            <a:r>
              <a:rPr lang="en-US" dirty="0" err="1"/>
              <a:t>Lorem</a:t>
            </a:r>
            <a:r>
              <a:rPr lang="en-US" dirty="0"/>
              <a:t> </a:t>
            </a:r>
            <a:r>
              <a:rPr lang="en-US" dirty="0" err="1"/>
              <a:t>ipsum</a:t>
            </a:r>
            <a:r>
              <a:rPr lang="en-US" dirty="0"/>
              <a:t> dolor sit </a:t>
            </a:r>
            <a:r>
              <a:rPr lang="en-US" dirty="0" err="1"/>
              <a:t>amet</a:t>
            </a:r>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Tree>
    <p:extLst>
      <p:ext uri="{BB962C8B-B14F-4D97-AF65-F5344CB8AC3E}">
        <p14:creationId xmlns:p14="http://schemas.microsoft.com/office/powerpoint/2010/main" val="1257004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 Screen-Horizontal - centered text">
    <p:spTree>
      <p:nvGrpSpPr>
        <p:cNvPr id="1" name=""/>
        <p:cNvGrpSpPr/>
        <p:nvPr/>
      </p:nvGrpSpPr>
      <p:grpSpPr>
        <a:xfrm>
          <a:off x="0" y="0"/>
          <a:ext cx="0" cy="0"/>
          <a:chOff x="0" y="0"/>
          <a:chExt cx="0" cy="0"/>
        </a:xfrm>
      </p:grpSpPr>
      <p:sp>
        <p:nvSpPr>
          <p:cNvPr id="2" name="Rectangle 1"/>
          <p:cNvSpPr/>
          <p:nvPr userDrawn="1"/>
        </p:nvSpPr>
        <p:spPr>
          <a:xfrm>
            <a:off x="0" y="4772842"/>
            <a:ext cx="9144000" cy="140646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1205789" y="5013860"/>
            <a:ext cx="6714827" cy="951315"/>
          </a:xfrm>
          <a:prstGeom prst="rect">
            <a:avLst/>
          </a:prstGeom>
        </p:spPr>
        <p:txBody>
          <a:bodyPr numCol="1" spcCol="274320"/>
          <a:lstStyle>
            <a:lvl1pPr marL="0" indent="0" algn="ctr">
              <a:spcBef>
                <a:spcPts val="1536"/>
              </a:spcBef>
              <a:buFont typeface="Arial" charset="0"/>
              <a:buNone/>
              <a:defRPr sz="16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Nam </a:t>
            </a:r>
            <a:r>
              <a:rPr lang="en-US" dirty="0" err="1"/>
              <a:t>eget</a:t>
            </a:r>
            <a:r>
              <a:rPr lang="en-US" dirty="0"/>
              <a:t> dui. </a:t>
            </a:r>
            <a:r>
              <a:rPr lang="en-US" dirty="0" err="1"/>
              <a:t>Etiam</a:t>
            </a:r>
            <a:r>
              <a:rPr lang="en-US" dirty="0"/>
              <a:t> </a:t>
            </a:r>
            <a:r>
              <a:rPr lang="en-US" dirty="0" err="1"/>
              <a:t>rhoncus</a:t>
            </a:r>
            <a:r>
              <a:rPr lang="en-US" dirty="0"/>
              <a:t>. 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6433" y="1125706"/>
            <a:ext cx="4333540" cy="3457544"/>
          </a:xfrm>
          <a:prstGeom prst="rect">
            <a:avLst/>
          </a:prstGeom>
        </p:spPr>
      </p:pic>
    </p:spTree>
    <p:extLst>
      <p:ext uri="{BB962C8B-B14F-4D97-AF65-F5344CB8AC3E}">
        <p14:creationId xmlns:p14="http://schemas.microsoft.com/office/powerpoint/2010/main" val="1386895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 Screen-3 column Horizontal Callout">
    <p:spTree>
      <p:nvGrpSpPr>
        <p:cNvPr id="1" name=""/>
        <p:cNvGrpSpPr/>
        <p:nvPr/>
      </p:nvGrpSpPr>
      <p:grpSpPr>
        <a:xfrm>
          <a:off x="0" y="0"/>
          <a:ext cx="0" cy="0"/>
          <a:chOff x="0" y="0"/>
          <a:chExt cx="0" cy="0"/>
        </a:xfrm>
      </p:grpSpPr>
      <p:sp>
        <p:nvSpPr>
          <p:cNvPr id="2" name="Rectangle 1"/>
          <p:cNvSpPr/>
          <p:nvPr userDrawn="1"/>
        </p:nvSpPr>
        <p:spPr>
          <a:xfrm>
            <a:off x="0" y="4772842"/>
            <a:ext cx="9144000" cy="140646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2671502" y="5013860"/>
            <a:ext cx="6157838" cy="951315"/>
          </a:xfrm>
          <a:prstGeom prst="rect">
            <a:avLst/>
          </a:prstGeom>
        </p:spPr>
        <p:txBody>
          <a:bodyPr numCol="3" spcCol="274320"/>
          <a:lstStyle>
            <a:lvl1pPr marL="164592" indent="-164592" algn="l">
              <a:spcBef>
                <a:spcPts val="1536"/>
              </a:spcBef>
              <a:buFont typeface="Arial" charset="0"/>
              <a:buChar char="•"/>
              <a:defRPr sz="14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a:p>
            <a:pPr lvl="0"/>
            <a:endParaRPr lang="en-US" dirty="0"/>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6433" y="1125706"/>
            <a:ext cx="4333540" cy="3457544"/>
          </a:xfrm>
          <a:prstGeom prst="rect">
            <a:avLst/>
          </a:prstGeom>
        </p:spPr>
      </p:pic>
      <p:sp>
        <p:nvSpPr>
          <p:cNvPr id="18" name="Content Placeholder 17"/>
          <p:cNvSpPr>
            <a:spLocks noGrp="1"/>
          </p:cNvSpPr>
          <p:nvPr>
            <p:ph sz="quarter" idx="15" hasCustomPrompt="1"/>
          </p:nvPr>
        </p:nvSpPr>
        <p:spPr>
          <a:xfrm>
            <a:off x="316968" y="5288093"/>
            <a:ext cx="2110535" cy="402848"/>
          </a:xfrm>
          <a:prstGeom prst="rect">
            <a:avLst/>
          </a:prstGeom>
        </p:spPr>
        <p:txBody>
          <a:bodyPr/>
          <a:lstStyle>
            <a:lvl1pPr marL="0" indent="0">
              <a:buNone/>
              <a:defRPr sz="2200">
                <a:solidFill>
                  <a:schemeClr val="bg1"/>
                </a:solidFill>
                <a:latin typeface="Arial Narrow" charset="0"/>
                <a:ea typeface="Arial Narrow" charset="0"/>
                <a:cs typeface="Arial Narrow" charset="0"/>
              </a:defRPr>
            </a:lvl1pPr>
          </a:lstStyle>
          <a:p>
            <a:pPr lvl="0"/>
            <a:r>
              <a:rPr lang="en-US" dirty="0"/>
              <a:t>Callout header</a:t>
            </a:r>
          </a:p>
        </p:txBody>
      </p:sp>
    </p:spTree>
    <p:extLst>
      <p:ext uri="{BB962C8B-B14F-4D97-AF65-F5344CB8AC3E}">
        <p14:creationId xmlns:p14="http://schemas.microsoft.com/office/powerpoint/2010/main" val="247373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 3 screens">
    <p:spTree>
      <p:nvGrpSpPr>
        <p:cNvPr id="1" name=""/>
        <p:cNvGrpSpPr/>
        <p:nvPr/>
      </p:nvGrpSpPr>
      <p:grpSpPr>
        <a:xfrm>
          <a:off x="0" y="0"/>
          <a:ext cx="0" cy="0"/>
          <a:chOff x="0" y="0"/>
          <a:chExt cx="0" cy="0"/>
        </a:xfrm>
      </p:grpSpPr>
      <p:sp>
        <p:nvSpPr>
          <p:cNvPr id="19" name="Rectangle 18"/>
          <p:cNvSpPr/>
          <p:nvPr userDrawn="1"/>
        </p:nvSpPr>
        <p:spPr>
          <a:xfrm>
            <a:off x="0" y="2143464"/>
            <a:ext cx="9144000" cy="2764714"/>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603701" y="1598603"/>
            <a:ext cx="2060504" cy="3902357"/>
          </a:xfrm>
          <a:prstGeom prst="rect">
            <a:avLst/>
          </a:prstGeom>
          <a:effectLst>
            <a:outerShdw blurRad="228600" dist="101600" dir="2700000" algn="tl" rotWithShape="0">
              <a:prstClr val="black">
                <a:alpha val="30000"/>
              </a:prstClr>
            </a:outerShdw>
          </a:effectLst>
        </p:spPr>
      </p:pic>
      <p:sp>
        <p:nvSpPr>
          <p:cNvPr id="16" name="Content Placeholder 5"/>
          <p:cNvSpPr>
            <a:spLocks noGrp="1"/>
          </p:cNvSpPr>
          <p:nvPr>
            <p:ph sz="quarter" idx="15" hasCustomPrompt="1"/>
          </p:nvPr>
        </p:nvSpPr>
        <p:spPr>
          <a:xfrm>
            <a:off x="3515418" y="3043399"/>
            <a:ext cx="4466757" cy="909169"/>
          </a:xfrm>
          <a:prstGeom prst="rect">
            <a:avLst/>
          </a:prstGeom>
        </p:spPr>
        <p:txBody>
          <a:bodyPr numCol="1" spcCol="274320"/>
          <a:lstStyle>
            <a:lvl1pPr marL="0" indent="0" algn="l">
              <a:spcBef>
                <a:spcPts val="1536"/>
              </a:spcBef>
              <a:buFont typeface="Arial" charset="0"/>
              <a:buNone/>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Tree>
    <p:extLst>
      <p:ext uri="{BB962C8B-B14F-4D97-AF65-F5344CB8AC3E}">
        <p14:creationId xmlns:p14="http://schemas.microsoft.com/office/powerpoint/2010/main" val="22169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bile - 3 screens + Callout">
    <p:spTree>
      <p:nvGrpSpPr>
        <p:cNvPr id="1" name=""/>
        <p:cNvGrpSpPr/>
        <p:nvPr/>
      </p:nvGrpSpPr>
      <p:grpSpPr>
        <a:xfrm>
          <a:off x="0" y="0"/>
          <a:ext cx="0" cy="0"/>
          <a:chOff x="0" y="0"/>
          <a:chExt cx="0" cy="0"/>
        </a:xfrm>
      </p:grpSpPr>
      <p:sp>
        <p:nvSpPr>
          <p:cNvPr id="2" name="Rectangle 1"/>
          <p:cNvSpPr/>
          <p:nvPr userDrawn="1"/>
        </p:nvSpPr>
        <p:spPr>
          <a:xfrm>
            <a:off x="1" y="2215908"/>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730383"/>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724246"/>
            <a:ext cx="1840307" cy="3485329"/>
          </a:xfrm>
          <a:prstGeom prst="rect">
            <a:avLst/>
          </a:prstGeom>
          <a:effectLst>
            <a:outerShdw blurRad="254000" dist="165100" dir="2700000" algn="tl" rotWithShape="0">
              <a:prstClr val="black">
                <a:alpha val="20000"/>
              </a:prstClr>
            </a:outerShdw>
          </a:effectLst>
        </p:spPr>
      </p:pic>
      <p:sp>
        <p:nvSpPr>
          <p:cNvPr id="19" name="Content Placeholder 5"/>
          <p:cNvSpPr>
            <a:spLocks noGrp="1"/>
          </p:cNvSpPr>
          <p:nvPr>
            <p:ph sz="quarter" idx="16" hasCustomPrompt="1"/>
          </p:nvPr>
        </p:nvSpPr>
        <p:spPr>
          <a:xfrm>
            <a:off x="5830644" y="2528031"/>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154277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obile - 3 screens + Callout">
    <p:spTree>
      <p:nvGrpSpPr>
        <p:cNvPr id="1" name=""/>
        <p:cNvGrpSpPr/>
        <p:nvPr/>
      </p:nvGrpSpPr>
      <p:grpSpPr>
        <a:xfrm>
          <a:off x="0" y="0"/>
          <a:ext cx="0" cy="0"/>
          <a:chOff x="0" y="0"/>
          <a:chExt cx="0" cy="0"/>
        </a:xfrm>
      </p:grpSpPr>
      <p:sp>
        <p:nvSpPr>
          <p:cNvPr id="2" name="Rectangle 1"/>
          <p:cNvSpPr/>
          <p:nvPr userDrawn="1"/>
        </p:nvSpPr>
        <p:spPr>
          <a:xfrm>
            <a:off x="1" y="1852839"/>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805176" y="4927188"/>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367314"/>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361177"/>
            <a:ext cx="1840307" cy="3485329"/>
          </a:xfrm>
          <a:prstGeom prst="rect">
            <a:avLst/>
          </a:prstGeom>
          <a:effectLst>
            <a:outerShdw blurRad="254000" dist="165100" dir="2700000" algn="tl" rotWithShape="0">
              <a:prstClr val="black">
                <a:alpha val="20000"/>
              </a:prstClr>
            </a:outerShdw>
          </a:effectLst>
        </p:spPr>
      </p:pic>
      <p:sp>
        <p:nvSpPr>
          <p:cNvPr id="16" name="Content Placeholder 5"/>
          <p:cNvSpPr>
            <a:spLocks noGrp="1"/>
          </p:cNvSpPr>
          <p:nvPr>
            <p:ph sz="quarter" idx="15" hasCustomPrompt="1"/>
          </p:nvPr>
        </p:nvSpPr>
        <p:spPr>
          <a:xfrm>
            <a:off x="3193040" y="4927187"/>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19" name="Content Placeholder 5"/>
          <p:cNvSpPr>
            <a:spLocks noGrp="1"/>
          </p:cNvSpPr>
          <p:nvPr>
            <p:ph sz="quarter" idx="16" hasCustomPrompt="1"/>
          </p:nvPr>
        </p:nvSpPr>
        <p:spPr>
          <a:xfrm>
            <a:off x="5830644" y="2164962"/>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38469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Mobile - 3 screens">
    <p:spTree>
      <p:nvGrpSpPr>
        <p:cNvPr id="1" name=""/>
        <p:cNvGrpSpPr/>
        <p:nvPr/>
      </p:nvGrpSpPr>
      <p:grpSpPr>
        <a:xfrm>
          <a:off x="0" y="0"/>
          <a:ext cx="0" cy="0"/>
          <a:chOff x="0" y="0"/>
          <a:chExt cx="0" cy="0"/>
        </a:xfrm>
      </p:grpSpPr>
      <p:sp>
        <p:nvSpPr>
          <p:cNvPr id="19" name="Rectangle 18"/>
          <p:cNvSpPr/>
          <p:nvPr userDrawn="1"/>
        </p:nvSpPr>
        <p:spPr>
          <a:xfrm>
            <a:off x="1" y="1842247"/>
            <a:ext cx="9144000" cy="2466991"/>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630365"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704210" y="1356721"/>
            <a:ext cx="1840307" cy="3485329"/>
          </a:xfrm>
          <a:prstGeom prst="rect">
            <a:avLst/>
          </a:prstGeom>
          <a:effectLst>
            <a:outerShdw blurRad="228600" dist="101600" dir="2700000" algn="tl" rotWithShape="0">
              <a:prstClr val="black">
                <a:alpha val="3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679804" y="1356721"/>
            <a:ext cx="1840307" cy="3485329"/>
          </a:xfrm>
          <a:prstGeom prst="rect">
            <a:avLst/>
          </a:prstGeom>
          <a:effectLst>
            <a:outerShdw blurRad="228600" dist="101600" dir="2700000" algn="tl" rotWithShape="0">
              <a:prstClr val="black">
                <a:alpha val="30000"/>
              </a:prstClr>
            </a:outerShdw>
          </a:effectLst>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6655398" y="1356721"/>
            <a:ext cx="1840307" cy="3485329"/>
          </a:xfrm>
          <a:prstGeom prst="rect">
            <a:avLst/>
          </a:prstGeom>
          <a:effectLst>
            <a:outerShdw blurRad="228600" dist="101600" dir="2700000" algn="tl" rotWithShape="0">
              <a:prstClr val="black">
                <a:alpha val="30000"/>
              </a:prstClr>
            </a:outerShdw>
          </a:effectLst>
        </p:spPr>
      </p:pic>
      <p:sp>
        <p:nvSpPr>
          <p:cNvPr id="16" name="Content Placeholder 5"/>
          <p:cNvSpPr>
            <a:spLocks noGrp="1"/>
          </p:cNvSpPr>
          <p:nvPr>
            <p:ph sz="quarter" idx="15" hasCustomPrompt="1"/>
          </p:nvPr>
        </p:nvSpPr>
        <p:spPr>
          <a:xfrm>
            <a:off x="3609410"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17" name="Content Placeholder 5"/>
          <p:cNvSpPr>
            <a:spLocks noGrp="1"/>
          </p:cNvSpPr>
          <p:nvPr>
            <p:ph sz="quarter" idx="16" hasCustomPrompt="1"/>
          </p:nvPr>
        </p:nvSpPr>
        <p:spPr>
          <a:xfrm>
            <a:off x="6600432"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Tree>
    <p:extLst>
      <p:ext uri="{BB962C8B-B14F-4D97-AF65-F5344CB8AC3E}">
        <p14:creationId xmlns:p14="http://schemas.microsoft.com/office/powerpoint/2010/main" val="1606581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ulti Platform + Callout">
    <p:spTree>
      <p:nvGrpSpPr>
        <p:cNvPr id="1" name=""/>
        <p:cNvGrpSpPr/>
        <p:nvPr/>
      </p:nvGrpSpPr>
      <p:grpSpPr>
        <a:xfrm>
          <a:off x="0" y="0"/>
          <a:ext cx="0" cy="0"/>
          <a:chOff x="0" y="0"/>
          <a:chExt cx="0" cy="0"/>
        </a:xfrm>
      </p:grpSpPr>
      <p:sp>
        <p:nvSpPr>
          <p:cNvPr id="2" name="Rounded Rectangle 1"/>
          <p:cNvSpPr/>
          <p:nvPr userDrawn="1"/>
        </p:nvSpPr>
        <p:spPr>
          <a:xfrm>
            <a:off x="0" y="1748117"/>
            <a:ext cx="9144000" cy="3531357"/>
          </a:xfrm>
          <a:prstGeom prst="roundRect">
            <a:avLst>
              <a:gd name="adj" fmla="val 0"/>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1095790" y="1896514"/>
            <a:ext cx="4105228" cy="3275384"/>
            <a:chOff x="-3872997" y="1918661"/>
            <a:chExt cx="4105228" cy="3275384"/>
          </a:xfrm>
        </p:grpSpPr>
        <p:sp>
          <p:nvSpPr>
            <p:cNvPr id="7" name="Rectangle 6"/>
            <p:cNvSpPr/>
            <p:nvPr userDrawn="1"/>
          </p:nvSpPr>
          <p:spPr>
            <a:xfrm>
              <a:off x="-3726684" y="2043113"/>
              <a:ext cx="3814763" cy="2214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997" y="1918661"/>
              <a:ext cx="4105228" cy="3275384"/>
            </a:xfrm>
            <a:prstGeom prst="rect">
              <a:avLst/>
            </a:prstGeom>
          </p:spPr>
        </p:pic>
      </p:gr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9" name="Content Placeholder 5"/>
          <p:cNvSpPr>
            <a:spLocks noGrp="1"/>
          </p:cNvSpPr>
          <p:nvPr>
            <p:ph sz="quarter" idx="16" hasCustomPrompt="1"/>
          </p:nvPr>
        </p:nvSpPr>
        <p:spPr>
          <a:xfrm>
            <a:off x="5558220" y="2512707"/>
            <a:ext cx="3281202" cy="1640202"/>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836" y="2742944"/>
            <a:ext cx="1725353" cy="242662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25373" t="5687" r="28536" b="7021"/>
          <a:stretch/>
        </p:blipFill>
        <p:spPr>
          <a:xfrm>
            <a:off x="1506313" y="3269088"/>
            <a:ext cx="1066721" cy="1997856"/>
          </a:xfrm>
          <a:prstGeom prst="rect">
            <a:avLst/>
          </a:prstGeom>
          <a:effectLst>
            <a:outerShdw blurRad="50800" dist="38100" dir="2700000" algn="tl" rotWithShape="0">
              <a:prstClr val="black">
                <a:alpha val="0"/>
              </a:prstClr>
            </a:outerShdw>
          </a:effectLst>
        </p:spPr>
      </p:pic>
    </p:spTree>
    <p:extLst>
      <p:ext uri="{BB962C8B-B14F-4D97-AF65-F5344CB8AC3E}">
        <p14:creationId xmlns:p14="http://schemas.microsoft.com/office/powerpoint/2010/main" val="1113915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ulti Platform + Callout">
    <p:spTree>
      <p:nvGrpSpPr>
        <p:cNvPr id="1" name=""/>
        <p:cNvGrpSpPr/>
        <p:nvPr/>
      </p:nvGrpSpPr>
      <p:grpSpPr>
        <a:xfrm>
          <a:off x="0" y="0"/>
          <a:ext cx="0" cy="0"/>
          <a:chOff x="0" y="0"/>
          <a:chExt cx="0" cy="0"/>
        </a:xfrm>
      </p:grpSpPr>
      <p:sp>
        <p:nvSpPr>
          <p:cNvPr id="2" name="Rounded Rectangle 1"/>
          <p:cNvSpPr/>
          <p:nvPr userDrawn="1"/>
        </p:nvSpPr>
        <p:spPr>
          <a:xfrm>
            <a:off x="0" y="1617274"/>
            <a:ext cx="9144000" cy="2603133"/>
          </a:xfrm>
          <a:prstGeom prst="roundRect">
            <a:avLst>
              <a:gd name="adj" fmla="val 0"/>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1095790" y="1452763"/>
            <a:ext cx="4105228" cy="3275384"/>
            <a:chOff x="-3872997" y="1918661"/>
            <a:chExt cx="4105228" cy="3275384"/>
          </a:xfrm>
        </p:grpSpPr>
        <p:sp>
          <p:nvSpPr>
            <p:cNvPr id="7" name="Rectangle 6"/>
            <p:cNvSpPr/>
            <p:nvPr userDrawn="1"/>
          </p:nvSpPr>
          <p:spPr>
            <a:xfrm>
              <a:off x="-3726684" y="2043113"/>
              <a:ext cx="3814763" cy="2214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997" y="1918661"/>
              <a:ext cx="4105228" cy="3275384"/>
            </a:xfrm>
            <a:prstGeom prst="rect">
              <a:avLst/>
            </a:prstGeom>
          </p:spPr>
        </p:pic>
      </p:gr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9" name="Content Placeholder 5"/>
          <p:cNvSpPr>
            <a:spLocks noGrp="1"/>
          </p:cNvSpPr>
          <p:nvPr>
            <p:ph sz="quarter" idx="16" hasCustomPrompt="1"/>
          </p:nvPr>
        </p:nvSpPr>
        <p:spPr>
          <a:xfrm>
            <a:off x="5558220" y="2068956"/>
            <a:ext cx="3281202" cy="1640202"/>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836" y="2231958"/>
            <a:ext cx="1725353" cy="242662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25373" t="5687" r="28536" b="7021"/>
          <a:stretch/>
        </p:blipFill>
        <p:spPr>
          <a:xfrm>
            <a:off x="1506313" y="2825337"/>
            <a:ext cx="1066721" cy="1997856"/>
          </a:xfrm>
          <a:prstGeom prst="rect">
            <a:avLst/>
          </a:prstGeom>
          <a:effectLst>
            <a:outerShdw blurRad="50800" dist="38100" dir="2700000" algn="tl" rotWithShape="0">
              <a:prstClr val="black">
                <a:alpha val="0"/>
              </a:prstClr>
            </a:outerShdw>
          </a:effectLst>
        </p:spPr>
      </p:pic>
      <p:sp>
        <p:nvSpPr>
          <p:cNvPr id="13" name="Content Placeholder 4">
            <a:extLst>
              <a:ext uri="{FF2B5EF4-FFF2-40B4-BE49-F238E27FC236}">
                <a16:creationId xmlns:a16="http://schemas.microsoft.com/office/drawing/2014/main" id="{28F82AFC-6861-44EA-A5DD-B979953E3F5D}"/>
              </a:ext>
            </a:extLst>
          </p:cNvPr>
          <p:cNvSpPr>
            <a:spLocks noGrp="1"/>
          </p:cNvSpPr>
          <p:nvPr>
            <p:ph sz="quarter" idx="15" hasCustomPrompt="1"/>
          </p:nvPr>
        </p:nvSpPr>
        <p:spPr>
          <a:xfrm>
            <a:off x="564836" y="5114830"/>
            <a:ext cx="8162305" cy="434515"/>
          </a:xfrm>
          <a:prstGeom prst="rect">
            <a:avLst/>
          </a:prstGeom>
        </p:spPr>
        <p:txBody>
          <a:bodyPr/>
          <a:lstStyle>
            <a:lvl1pPr marL="0" indent="0" algn="ctr">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Tree>
    <p:extLst>
      <p:ext uri="{BB962C8B-B14F-4D97-AF65-F5344CB8AC3E}">
        <p14:creationId xmlns:p14="http://schemas.microsoft.com/office/powerpoint/2010/main" val="2778813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alue Statement/Intro Slide">
    <p:spTree>
      <p:nvGrpSpPr>
        <p:cNvPr id="1" name=""/>
        <p:cNvGrpSpPr/>
        <p:nvPr/>
      </p:nvGrpSpPr>
      <p:grpSpPr>
        <a:xfrm>
          <a:off x="0" y="0"/>
          <a:ext cx="0" cy="0"/>
          <a:chOff x="0" y="0"/>
          <a:chExt cx="0" cy="0"/>
        </a:xfrm>
      </p:grpSpPr>
      <p:sp>
        <p:nvSpPr>
          <p:cNvPr id="2" name="Rectangle 1"/>
          <p:cNvSpPr/>
          <p:nvPr userDrawn="1"/>
        </p:nvSpPr>
        <p:spPr>
          <a:xfrm>
            <a:off x="0" y="0"/>
            <a:ext cx="3778624" cy="685800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385675"/>
            <a:ext cx="3217993" cy="1785984"/>
          </a:xfrm>
          <a:prstGeom prst="rect">
            <a:avLst/>
          </a:prstGeom>
        </p:spPr>
        <p:txBody>
          <a:bodyPr/>
          <a:lstStyle>
            <a:lvl1pPr marL="0" indent="0" algn="l">
              <a:buNone/>
              <a:defRPr sz="40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endParaRPr lang="en-US" dirty="0"/>
          </a:p>
        </p:txBody>
      </p:sp>
      <p:sp>
        <p:nvSpPr>
          <p:cNvPr id="12" name="Content Placeholder 5"/>
          <p:cNvSpPr>
            <a:spLocks noGrp="1"/>
          </p:cNvSpPr>
          <p:nvPr>
            <p:ph sz="quarter" idx="14" hasCustomPrompt="1"/>
          </p:nvPr>
        </p:nvSpPr>
        <p:spPr>
          <a:xfrm>
            <a:off x="291689" y="2557334"/>
            <a:ext cx="3123864" cy="2321495"/>
          </a:xfrm>
          <a:prstGeom prst="rect">
            <a:avLst/>
          </a:prstGeom>
        </p:spPr>
        <p:txBody>
          <a:bodyPr/>
          <a:lstStyle>
            <a:lvl1pPr marL="0" indent="0" algn="l">
              <a:spcBef>
                <a:spcPts val="1536"/>
              </a:spcBef>
              <a:buFont typeface="Arial" charset="0"/>
              <a:buNone/>
              <a:defRPr sz="16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r>
              <a:rPr lang="en-US" dirty="0" err="1"/>
              <a:t>dolor.Aenean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a:t>
            </a:r>
            <a:r>
              <a:rPr lang="en-US" dirty="0" err="1"/>
              <a:t>mus.Donec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7" name="Content Placeholder 5"/>
          <p:cNvSpPr>
            <a:spLocks noGrp="1"/>
          </p:cNvSpPr>
          <p:nvPr>
            <p:ph sz="quarter" idx="15" hasCustomPrompt="1"/>
          </p:nvPr>
        </p:nvSpPr>
        <p:spPr>
          <a:xfrm>
            <a:off x="4461656" y="891417"/>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11" name="Content Placeholder 5"/>
          <p:cNvSpPr>
            <a:spLocks noGrp="1"/>
          </p:cNvSpPr>
          <p:nvPr>
            <p:ph sz="quarter" idx="19" hasCustomPrompt="1"/>
          </p:nvPr>
        </p:nvSpPr>
        <p:spPr>
          <a:xfrm>
            <a:off x="4461655" y="491645"/>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7" name="Content Placeholder 5"/>
          <p:cNvSpPr>
            <a:spLocks noGrp="1"/>
          </p:cNvSpPr>
          <p:nvPr>
            <p:ph sz="quarter" idx="20" hasCustomPrompt="1"/>
          </p:nvPr>
        </p:nvSpPr>
        <p:spPr>
          <a:xfrm>
            <a:off x="4461656" y="2364960"/>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18" name="Content Placeholder 5"/>
          <p:cNvSpPr>
            <a:spLocks noGrp="1"/>
          </p:cNvSpPr>
          <p:nvPr>
            <p:ph sz="quarter" idx="21" hasCustomPrompt="1"/>
          </p:nvPr>
        </p:nvSpPr>
        <p:spPr>
          <a:xfrm>
            <a:off x="4461655" y="1961630"/>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9" name="Content Placeholder 5"/>
          <p:cNvSpPr>
            <a:spLocks noGrp="1"/>
          </p:cNvSpPr>
          <p:nvPr>
            <p:ph sz="quarter" idx="22" hasCustomPrompt="1"/>
          </p:nvPr>
        </p:nvSpPr>
        <p:spPr>
          <a:xfrm>
            <a:off x="4461656" y="3837519"/>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20" name="Content Placeholder 5"/>
          <p:cNvSpPr>
            <a:spLocks noGrp="1"/>
          </p:cNvSpPr>
          <p:nvPr>
            <p:ph sz="quarter" idx="23" hasCustomPrompt="1"/>
          </p:nvPr>
        </p:nvSpPr>
        <p:spPr>
          <a:xfrm>
            <a:off x="4461655" y="3433903"/>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21" name="Content Placeholder 5"/>
          <p:cNvSpPr>
            <a:spLocks noGrp="1"/>
          </p:cNvSpPr>
          <p:nvPr>
            <p:ph sz="quarter" idx="24" hasCustomPrompt="1"/>
          </p:nvPr>
        </p:nvSpPr>
        <p:spPr>
          <a:xfrm>
            <a:off x="4461656" y="5289044"/>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22" name="Content Placeholder 5"/>
          <p:cNvSpPr>
            <a:spLocks noGrp="1"/>
          </p:cNvSpPr>
          <p:nvPr>
            <p:ph sz="quarter" idx="25" hasCustomPrompt="1"/>
          </p:nvPr>
        </p:nvSpPr>
        <p:spPr>
          <a:xfrm>
            <a:off x="4461655" y="4887804"/>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19437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Tree>
    <p:extLst>
      <p:ext uri="{BB962C8B-B14F-4D97-AF65-F5344CB8AC3E}">
        <p14:creationId xmlns:p14="http://schemas.microsoft.com/office/powerpoint/2010/main" val="55912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 Screen-Vertical Callout">
    <p:spTree>
      <p:nvGrpSpPr>
        <p:cNvPr id="1" name=""/>
        <p:cNvGrpSpPr/>
        <p:nvPr/>
      </p:nvGrpSpPr>
      <p:grpSpPr>
        <a:xfrm>
          <a:off x="0" y="0"/>
          <a:ext cx="0" cy="0"/>
          <a:chOff x="0" y="0"/>
          <a:chExt cx="0" cy="0"/>
        </a:xfrm>
      </p:grpSpPr>
      <p:sp>
        <p:nvSpPr>
          <p:cNvPr id="2" name="Rectangle 1"/>
          <p:cNvSpPr/>
          <p:nvPr userDrawn="1"/>
        </p:nvSpPr>
        <p:spPr>
          <a:xfrm>
            <a:off x="6583680" y="0"/>
            <a:ext cx="2560320" cy="685800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5752315"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6842778" y="1941223"/>
            <a:ext cx="1973991" cy="3740918"/>
          </a:xfrm>
          <a:prstGeom prst="rect">
            <a:avLst/>
          </a:prstGeom>
        </p:spPr>
        <p:txBody>
          <a:bodyPr/>
          <a:lstStyle>
            <a:lvl1pPr marL="164592" indent="-164592" algn="l">
              <a:spcBef>
                <a:spcPts val="1536"/>
              </a:spcBef>
              <a:buFont typeface="Arial" charset="0"/>
              <a:buChar char="•"/>
              <a:defRPr sz="14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582" y="1757125"/>
            <a:ext cx="4438159" cy="3541016"/>
          </a:xfrm>
          <a:prstGeom prst="rect">
            <a:avLst/>
          </a:prstGeom>
        </p:spPr>
      </p:pic>
      <p:sp>
        <p:nvSpPr>
          <p:cNvPr id="14" name="Content Placeholder 17"/>
          <p:cNvSpPr>
            <a:spLocks noGrp="1"/>
          </p:cNvSpPr>
          <p:nvPr>
            <p:ph sz="quarter" idx="15" hasCustomPrompt="1"/>
          </p:nvPr>
        </p:nvSpPr>
        <p:spPr>
          <a:xfrm>
            <a:off x="6842778" y="1231563"/>
            <a:ext cx="2110535" cy="402848"/>
          </a:xfrm>
          <a:prstGeom prst="rect">
            <a:avLst/>
          </a:prstGeom>
        </p:spPr>
        <p:txBody>
          <a:bodyPr/>
          <a:lstStyle>
            <a:lvl1pPr marL="0" indent="0">
              <a:buNone/>
              <a:defRPr sz="2200">
                <a:solidFill>
                  <a:schemeClr val="bg1"/>
                </a:solidFill>
                <a:latin typeface="Arial Narrow" charset="0"/>
                <a:ea typeface="Arial Narrow" charset="0"/>
                <a:cs typeface="Arial Narrow" charset="0"/>
              </a:defRPr>
            </a:lvl1pPr>
          </a:lstStyle>
          <a:p>
            <a:pPr lvl="0"/>
            <a:r>
              <a:rPr lang="en-US" dirty="0"/>
              <a:t>Callout header</a:t>
            </a:r>
          </a:p>
        </p:txBody>
      </p:sp>
    </p:spTree>
    <p:extLst>
      <p:ext uri="{BB962C8B-B14F-4D97-AF65-F5344CB8AC3E}">
        <p14:creationId xmlns:p14="http://schemas.microsoft.com/office/powerpoint/2010/main" val="172112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Body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cxnSp>
        <p:nvCxnSpPr>
          <p:cNvPr id="7" name="Straight Connector 6"/>
          <p:cNvCxnSpPr/>
          <p:nvPr userDrawn="1"/>
        </p:nvCxnSpPr>
        <p:spPr>
          <a:xfrm>
            <a:off x="3523129" y="7006530"/>
            <a:ext cx="154641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350577" y="7006530"/>
            <a:ext cx="154641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7"/>
          <p:cNvSpPr>
            <a:spLocks noGrp="1"/>
          </p:cNvSpPr>
          <p:nvPr>
            <p:ph sz="quarter" idx="13" hasCustomPrompt="1"/>
          </p:nvPr>
        </p:nvSpPr>
        <p:spPr>
          <a:xfrm>
            <a:off x="934616" y="2164790"/>
            <a:ext cx="7288212" cy="533197"/>
          </a:xfrm>
          <a:prstGeom prst="rect">
            <a:avLst/>
          </a:prstGeom>
        </p:spPr>
        <p:txBody>
          <a:bodyPr/>
          <a:lstStyle>
            <a:lvl1pPr marL="0" indent="0">
              <a:spcBef>
                <a:spcPts val="984"/>
              </a:spcBef>
              <a:buNone/>
              <a:defRPr sz="1600">
                <a:solidFill>
                  <a:schemeClr val="tx1">
                    <a:lumMod val="75000"/>
                    <a:lumOff val="25000"/>
                  </a:schemeClr>
                </a:solidFill>
                <a:latin typeface="Arial Narrow" charset="0"/>
                <a:ea typeface="Arial Narrow" charset="0"/>
                <a:cs typeface="Arial Narrow" charset="0"/>
              </a:defRPr>
            </a:lvl1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a:t>
            </a:r>
          </a:p>
        </p:txBody>
      </p:sp>
      <p:sp>
        <p:nvSpPr>
          <p:cNvPr id="20" name="Content Placeholder 17"/>
          <p:cNvSpPr>
            <a:spLocks noGrp="1"/>
          </p:cNvSpPr>
          <p:nvPr>
            <p:ph sz="quarter" idx="14" hasCustomPrompt="1"/>
          </p:nvPr>
        </p:nvSpPr>
        <p:spPr>
          <a:xfrm>
            <a:off x="934615" y="1603809"/>
            <a:ext cx="7288213" cy="376705"/>
          </a:xfrm>
          <a:prstGeom prst="rect">
            <a:avLst/>
          </a:prstGeom>
        </p:spPr>
        <p:txBody>
          <a:bodyPr/>
          <a:lstStyle>
            <a:lvl1pPr marL="0" indent="0">
              <a:buNone/>
              <a:defRPr sz="2200" baseline="0">
                <a:solidFill>
                  <a:srgbClr val="6CA439"/>
                </a:solidFill>
                <a:latin typeface="Arial Narrow" charset="0"/>
                <a:ea typeface="Arial Narrow" charset="0"/>
                <a:cs typeface="Arial Narrow" charset="0"/>
              </a:defRPr>
            </a:lvl1pPr>
          </a:lstStyle>
          <a:p>
            <a:pPr lvl="0"/>
            <a:r>
              <a:rPr lang="en-US" dirty="0" err="1"/>
              <a:t>Lorem</a:t>
            </a:r>
            <a:r>
              <a:rPr lang="en-US" dirty="0"/>
              <a:t> </a:t>
            </a:r>
            <a:r>
              <a:rPr lang="en-US" dirty="0" err="1"/>
              <a:t>ipsum</a:t>
            </a:r>
            <a:endParaRPr lang="en-US" dirty="0"/>
          </a:p>
        </p:txBody>
      </p:sp>
      <p:sp>
        <p:nvSpPr>
          <p:cNvPr id="21" name="Content Placeholder 17"/>
          <p:cNvSpPr>
            <a:spLocks noGrp="1"/>
          </p:cNvSpPr>
          <p:nvPr>
            <p:ph sz="quarter" idx="15" hasCustomPrompt="1"/>
          </p:nvPr>
        </p:nvSpPr>
        <p:spPr>
          <a:xfrm>
            <a:off x="930651" y="3450734"/>
            <a:ext cx="7292177" cy="1681775"/>
          </a:xfrm>
          <a:prstGeom prst="rect">
            <a:avLst/>
          </a:prstGeom>
        </p:spPr>
        <p:txBody>
          <a:bodyPr/>
          <a:lstStyle>
            <a:lvl1pPr marL="164592" marR="0" indent="-164592" algn="l" defTabSz="457200" rtl="0" eaLnBrk="1" fontAlgn="auto" latinLnBrk="0" hangingPunct="1">
              <a:lnSpc>
                <a:spcPct val="100000"/>
              </a:lnSpc>
              <a:spcBef>
                <a:spcPts val="984"/>
              </a:spcBef>
              <a:spcAft>
                <a:spcPts val="0"/>
              </a:spcAft>
              <a:buClr>
                <a:schemeClr val="bg1">
                  <a:lumMod val="75000"/>
                </a:schemeClr>
              </a:buClr>
              <a:buSzTx/>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28575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baseline="0">
                <a:solidFill>
                  <a:schemeClr val="tx1">
                    <a:lumMod val="75000"/>
                    <a:lumOff val="25000"/>
                  </a:schemeClr>
                </a:solidFill>
                <a:latin typeface="Arial Narrow" charset="0"/>
                <a:ea typeface="Arial Narrow" charset="0"/>
                <a:cs typeface="Arial Narrow" charset="0"/>
              </a:defRPr>
            </a:lvl3pPr>
          </a:lstStyle>
          <a:p>
            <a:pPr lvl="0"/>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a:t>
            </a:r>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a:t>
            </a:r>
          </a:p>
          <a:p>
            <a:pPr lvl="2"/>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206979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14" name="Content Placeholder 4"/>
          <p:cNvSpPr>
            <a:spLocks noGrp="1"/>
          </p:cNvSpPr>
          <p:nvPr>
            <p:ph sz="quarter" idx="15" hasCustomPrompt="1"/>
          </p:nvPr>
        </p:nvSpPr>
        <p:spPr>
          <a:xfrm>
            <a:off x="1228565" y="1465724"/>
            <a:ext cx="6815297"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9" name="Content Placeholder 4"/>
          <p:cNvSpPr>
            <a:spLocks noGrp="1"/>
          </p:cNvSpPr>
          <p:nvPr>
            <p:ph sz="quarter" idx="14" hasCustomPrompt="1"/>
          </p:nvPr>
        </p:nvSpPr>
        <p:spPr>
          <a:xfrm>
            <a:off x="1228564" y="2144147"/>
            <a:ext cx="6815297" cy="2555176"/>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a:p>
            <a:pPr marL="164592" marR="0" lvl="0" indent="-164592" algn="l" defTabSz="457200" rtl="0" eaLnBrk="1" fontAlgn="auto" latinLnBrk="0" hangingPunct="1">
              <a:lnSpc>
                <a:spcPct val="100000"/>
              </a:lnSpc>
              <a:spcBef>
                <a:spcPts val="1032"/>
              </a:spcBef>
              <a:spcAft>
                <a:spcPts val="0"/>
              </a:spcAft>
              <a:buClr>
                <a:schemeClr val="bg1">
                  <a:lumMod val="75000"/>
                </a:schemeClr>
              </a:buClr>
              <a:buSzPct val="110000"/>
              <a:buFont typeface="Arial" charset="0"/>
              <a:buChar char="•"/>
              <a:tabLst/>
              <a:defRPr/>
            </a:pP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p:txBody>
      </p:sp>
    </p:spTree>
    <p:extLst>
      <p:ext uri="{BB962C8B-B14F-4D97-AF65-F5344CB8AC3E}">
        <p14:creationId xmlns:p14="http://schemas.microsoft.com/office/powerpoint/2010/main" val="1086950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sp>
        <p:nvSpPr>
          <p:cNvPr id="28" name="Content Placeholder 4"/>
          <p:cNvSpPr>
            <a:spLocks noGrp="1"/>
          </p:cNvSpPr>
          <p:nvPr>
            <p:ph sz="quarter" idx="15" hasCustomPrompt="1"/>
          </p:nvPr>
        </p:nvSpPr>
        <p:spPr>
          <a:xfrm>
            <a:off x="1228565" y="1710495"/>
            <a:ext cx="6815297" cy="434515"/>
          </a:xfrm>
          <a:prstGeom prst="rect">
            <a:avLst/>
          </a:prstGeom>
        </p:spPr>
        <p:txBody>
          <a:bodyPr/>
          <a:lstStyle>
            <a:lvl1pPr marL="0" indent="0">
              <a:buClr>
                <a:schemeClr val="bg1">
                  <a:lumMod val="75000"/>
                </a:schemeClr>
              </a:buClr>
              <a:buSzPct val="110000"/>
              <a:buFont typeface="+mj-lt"/>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29" name="Content Placeholder 4"/>
          <p:cNvSpPr>
            <a:spLocks noGrp="1"/>
          </p:cNvSpPr>
          <p:nvPr>
            <p:ph sz="quarter" idx="14" hasCustomPrompt="1"/>
          </p:nvPr>
        </p:nvSpPr>
        <p:spPr>
          <a:xfrm>
            <a:off x="1228564" y="2388918"/>
            <a:ext cx="6815297" cy="2555176"/>
          </a:xfrm>
          <a:prstGeom prst="rect">
            <a:avLst/>
          </a:prstGeom>
        </p:spPr>
        <p:txBody>
          <a:bodyPr/>
          <a:lstStyle>
            <a:lvl1pPr marL="342900" marR="0" indent="-342900" algn="l" defTabSz="457200" rtl="0" eaLnBrk="1" fontAlgn="auto" latinLnBrk="0" hangingPunct="1">
              <a:lnSpc>
                <a:spcPct val="100000"/>
              </a:lnSpc>
              <a:spcBef>
                <a:spcPts val="1032"/>
              </a:spcBef>
              <a:spcAft>
                <a:spcPts val="0"/>
              </a:spcAft>
              <a:buClr>
                <a:schemeClr val="bg1">
                  <a:lumMod val="65000"/>
                </a:schemeClr>
              </a:buClr>
              <a:buSzPct val="110000"/>
              <a:buFont typeface="+mj-lt"/>
              <a:buAutoNum type="arabicPeriod"/>
              <a:tabLst/>
              <a:defRPr sz="1600">
                <a:solidFill>
                  <a:schemeClr val="tx1">
                    <a:lumMod val="75000"/>
                    <a:lumOff val="25000"/>
                  </a:schemeClr>
                </a:solidFill>
                <a:latin typeface="Arial Narrow" charset="0"/>
                <a:ea typeface="Arial Narrow" charset="0"/>
                <a:cs typeface="Arial Narrow" charset="0"/>
              </a:defRPr>
            </a:lvl1pPr>
            <a:lvl2pPr marL="891540" indent="-342900">
              <a:spcBef>
                <a:spcPts val="984"/>
              </a:spcBef>
              <a:buClr>
                <a:schemeClr val="bg1">
                  <a:lumMod val="65000"/>
                </a:schemeClr>
              </a:buClr>
              <a:buFont typeface="+mj-lt"/>
              <a:buAutoNum type="alphaLcPeriod"/>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p:txBody>
      </p:sp>
    </p:spTree>
    <p:extLst>
      <p:ext uri="{BB962C8B-B14F-4D97-AF65-F5344CB8AC3E}">
        <p14:creationId xmlns:p14="http://schemas.microsoft.com/office/powerpoint/2010/main" val="197643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9" name="Content Placeholder 4"/>
          <p:cNvSpPr>
            <a:spLocks noGrp="1"/>
          </p:cNvSpPr>
          <p:nvPr>
            <p:ph sz="quarter" idx="14" hasCustomPrompt="1"/>
          </p:nvPr>
        </p:nvSpPr>
        <p:spPr>
          <a:xfrm>
            <a:off x="1228564" y="1421296"/>
            <a:ext cx="6815297" cy="4154556"/>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a:p>
            <a:pPr marL="164592" marR="0" lvl="0" indent="-164592" algn="l" defTabSz="457200" rtl="0" eaLnBrk="1" fontAlgn="auto" latinLnBrk="0" hangingPunct="1">
              <a:lnSpc>
                <a:spcPct val="100000"/>
              </a:lnSpc>
              <a:spcBef>
                <a:spcPts val="1032"/>
              </a:spcBef>
              <a:spcAft>
                <a:spcPts val="0"/>
              </a:spcAft>
              <a:buClr>
                <a:schemeClr val="bg1">
                  <a:lumMod val="75000"/>
                </a:schemeClr>
              </a:buClr>
              <a:buSzPct val="110000"/>
              <a:buFont typeface="Arial" charset="0"/>
              <a:buChar char="•"/>
              <a:tabLst/>
              <a:defRPr/>
            </a:pP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p:txBody>
      </p:sp>
    </p:spTree>
    <p:extLst>
      <p:ext uri="{BB962C8B-B14F-4D97-AF65-F5344CB8AC3E}">
        <p14:creationId xmlns:p14="http://schemas.microsoft.com/office/powerpoint/2010/main" val="41556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77" r="5987"/>
          <a:stretch/>
        </p:blipFill>
        <p:spPr>
          <a:xfrm>
            <a:off x="5567423" y="0"/>
            <a:ext cx="3576577"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708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48404" y="6376447"/>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r>
              <a:rPr lang="en-US" dirty="0"/>
              <a:t>Proprietary and confidential</a:t>
            </a:r>
          </a:p>
        </p:txBody>
      </p:sp>
      <p:sp>
        <p:nvSpPr>
          <p:cNvPr id="6" name="Slide Number Placeholder 5"/>
          <p:cNvSpPr>
            <a:spLocks noGrp="1"/>
          </p:cNvSpPr>
          <p:nvPr>
            <p:ph type="sldNum" sz="quarter" idx="4"/>
          </p:nvPr>
        </p:nvSpPr>
        <p:spPr>
          <a:xfrm>
            <a:off x="6762974" y="6376447"/>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charset="0"/>
                <a:ea typeface="Arial Narrow" charset="0"/>
                <a:cs typeface="Arial Narrow" charset="0"/>
              </a:defRPr>
            </a:lvl1pPr>
          </a:lstStyle>
          <a:p>
            <a:fld id="{96906BDF-8463-0846-9074-3D440CD7DCF1}" type="slidenum">
              <a:rPr lang="en-US" smtClean="0"/>
              <a:pPr/>
              <a:t>‹#›</a:t>
            </a:fld>
            <a:endParaRPr lang="en-US" dirty="0"/>
          </a:p>
        </p:txBody>
      </p:sp>
    </p:spTree>
    <p:extLst>
      <p:ext uri="{BB962C8B-B14F-4D97-AF65-F5344CB8AC3E}">
        <p14:creationId xmlns:p14="http://schemas.microsoft.com/office/powerpoint/2010/main" val="1831912558"/>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56" r:id="rId3"/>
    <p:sldLayoutId id="2147483653" r:id="rId4"/>
    <p:sldLayoutId id="2147483658" r:id="rId5"/>
    <p:sldLayoutId id="2147483667" r:id="rId6"/>
    <p:sldLayoutId id="2147483666" r:id="rId7"/>
    <p:sldLayoutId id="2147483673" r:id="rId8"/>
    <p:sldLayoutId id="2147483668" r:id="rId9"/>
    <p:sldLayoutId id="2147483677" r:id="rId10"/>
    <p:sldLayoutId id="2147483679" r:id="rId11"/>
    <p:sldLayoutId id="2147483683" r:id="rId12"/>
    <p:sldLayoutId id="2147483689" r:id="rId13"/>
    <p:sldLayoutId id="2147483682" r:id="rId14"/>
    <p:sldLayoutId id="2147483680" r:id="rId15"/>
    <p:sldLayoutId id="2147483678" r:id="rId16"/>
    <p:sldLayoutId id="2147483688" r:id="rId17"/>
    <p:sldLayoutId id="2147483687" r:id="rId18"/>
    <p:sldLayoutId id="2147483665" r:id="rId19"/>
    <p:sldLayoutId id="2147483675" r:id="rId20"/>
    <p:sldLayoutId id="2147483661" r:id="rId21"/>
    <p:sldLayoutId id="2147483662" r:id="rId22"/>
    <p:sldLayoutId id="2147483654" r:id="rId23"/>
    <p:sldLayoutId id="2147483655" r:id="rId24"/>
    <p:sldLayoutId id="2147483657" r:id="rId25"/>
    <p:sldLayoutId id="2147483685" r:id="rId26"/>
    <p:sldLayoutId id="2147483684" r:id="rId27"/>
    <p:sldLayoutId id="2147483669" r:id="rId28"/>
    <p:sldLayoutId id="2147483686" r:id="rId29"/>
    <p:sldLayoutId id="2147483664" r:id="rId30"/>
  </p:sldLayoutIdLst>
  <p:hf hdr="0" dt="0"/>
  <p:txStyles>
    <p:titleStyle>
      <a:lvl1pPr algn="ctr" defTabSz="457200" rtl="0" eaLnBrk="1" latinLnBrk="0" hangingPunct="1">
        <a:spcBef>
          <a:spcPct val="0"/>
        </a:spcBef>
        <a:buNone/>
        <a:defRPr sz="4000" kern="1200">
          <a:solidFill>
            <a:schemeClr val="bg1"/>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DA1DF5-B992-4332-BD9A-DC9CCFC441D9}"/>
              </a:ext>
            </a:extLst>
          </p:cNvPr>
          <p:cNvSpPr>
            <a:spLocks noGrp="1"/>
          </p:cNvSpPr>
          <p:nvPr>
            <p:ph type="ftr" sz="quarter" idx="10"/>
          </p:nvPr>
        </p:nvSpPr>
        <p:spPr/>
        <p:txBody>
          <a:bodyPr/>
          <a:lstStyle/>
          <a:p>
            <a:r>
              <a:rPr lang="en-US" dirty="0"/>
              <a:t>Proprietary and confidential</a:t>
            </a:r>
          </a:p>
        </p:txBody>
      </p:sp>
      <p:sp>
        <p:nvSpPr>
          <p:cNvPr id="3" name="Content Placeholder 2">
            <a:extLst>
              <a:ext uri="{FF2B5EF4-FFF2-40B4-BE49-F238E27FC236}">
                <a16:creationId xmlns:a16="http://schemas.microsoft.com/office/drawing/2014/main" id="{C940B081-E995-4381-9567-4C7D608F7FBC}"/>
              </a:ext>
            </a:extLst>
          </p:cNvPr>
          <p:cNvSpPr>
            <a:spLocks noGrp="1"/>
          </p:cNvSpPr>
          <p:nvPr>
            <p:ph sz="quarter" idx="12"/>
          </p:nvPr>
        </p:nvSpPr>
        <p:spPr>
          <a:xfrm>
            <a:off x="932366" y="4180502"/>
            <a:ext cx="7273925" cy="666527"/>
          </a:xfrm>
        </p:spPr>
        <p:txBody>
          <a:bodyPr/>
          <a:lstStyle/>
          <a:p>
            <a:r>
              <a:rPr lang="en-US" sz="3200" dirty="0"/>
              <a:t>Your Dependent Care</a:t>
            </a:r>
          </a:p>
        </p:txBody>
      </p:sp>
      <p:sp>
        <p:nvSpPr>
          <p:cNvPr id="4" name="Content Placeholder 3">
            <a:extLst>
              <a:ext uri="{FF2B5EF4-FFF2-40B4-BE49-F238E27FC236}">
                <a16:creationId xmlns:a16="http://schemas.microsoft.com/office/drawing/2014/main" id="{4D04290C-7598-4876-8923-C30D8D5992B7}"/>
              </a:ext>
            </a:extLst>
          </p:cNvPr>
          <p:cNvSpPr>
            <a:spLocks noGrp="1"/>
          </p:cNvSpPr>
          <p:nvPr>
            <p:ph sz="quarter" idx="13"/>
          </p:nvPr>
        </p:nvSpPr>
        <p:spPr>
          <a:xfrm>
            <a:off x="932366" y="4752900"/>
            <a:ext cx="7273925" cy="489624"/>
          </a:xfrm>
        </p:spPr>
        <p:txBody>
          <a:bodyPr/>
          <a:lstStyle/>
          <a:p>
            <a:r>
              <a:rPr lang="en-US" sz="4400" b="1" dirty="0"/>
              <a:t>Flexible Spending Account</a:t>
            </a:r>
          </a:p>
        </p:txBody>
      </p:sp>
    </p:spTree>
    <p:extLst>
      <p:ext uri="{BB962C8B-B14F-4D97-AF65-F5344CB8AC3E}">
        <p14:creationId xmlns:p14="http://schemas.microsoft.com/office/powerpoint/2010/main" val="806035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0496A8-4731-4CB1-A7FD-ED3F5DFC31AF}"/>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2E38F4EF-0807-4AB9-A486-9B6BEBAE2D0E}"/>
              </a:ext>
            </a:extLst>
          </p:cNvPr>
          <p:cNvSpPr>
            <a:spLocks noGrp="1"/>
          </p:cNvSpPr>
          <p:nvPr>
            <p:ph type="sldNum" sz="quarter" idx="11"/>
          </p:nvPr>
        </p:nvSpPr>
        <p:spPr/>
        <p:txBody>
          <a:bodyPr/>
          <a:lstStyle/>
          <a:p>
            <a:fld id="{96906BDF-8463-0846-9074-3D440CD7DCF1}" type="slidenum">
              <a:rPr lang="en-US" smtClean="0"/>
              <a:pPr/>
              <a:t>10</a:t>
            </a:fld>
            <a:endParaRPr lang="en-US" dirty="0"/>
          </a:p>
        </p:txBody>
      </p:sp>
      <p:sp>
        <p:nvSpPr>
          <p:cNvPr id="4" name="Content Placeholder 3">
            <a:extLst>
              <a:ext uri="{FF2B5EF4-FFF2-40B4-BE49-F238E27FC236}">
                <a16:creationId xmlns:a16="http://schemas.microsoft.com/office/drawing/2014/main" id="{6E4809AA-7F9B-4B94-8BCC-D87E8C429D5A}"/>
              </a:ext>
            </a:extLst>
          </p:cNvPr>
          <p:cNvSpPr>
            <a:spLocks noGrp="1"/>
          </p:cNvSpPr>
          <p:nvPr>
            <p:ph sz="quarter" idx="12"/>
          </p:nvPr>
        </p:nvSpPr>
        <p:spPr/>
        <p:txBody>
          <a:bodyPr/>
          <a:lstStyle/>
          <a:p>
            <a:r>
              <a:rPr lang="en-US" dirty="0"/>
              <a:t>Thank You!</a:t>
            </a:r>
          </a:p>
        </p:txBody>
      </p:sp>
    </p:spTree>
    <p:extLst>
      <p:ext uri="{BB962C8B-B14F-4D97-AF65-F5344CB8AC3E}">
        <p14:creationId xmlns:p14="http://schemas.microsoft.com/office/powerpoint/2010/main" val="2059435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8481FC-8385-4E84-8786-EAF2271DA836}"/>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353585D1-C675-43BB-9DDB-8681E00CCA3C}"/>
              </a:ext>
            </a:extLst>
          </p:cNvPr>
          <p:cNvSpPr>
            <a:spLocks noGrp="1"/>
          </p:cNvSpPr>
          <p:nvPr>
            <p:ph type="sldNum" sz="quarter" idx="11"/>
          </p:nvPr>
        </p:nvSpPr>
        <p:spPr/>
        <p:txBody>
          <a:bodyPr/>
          <a:lstStyle/>
          <a:p>
            <a:fld id="{96906BDF-8463-0846-9074-3D440CD7DCF1}" type="slidenum">
              <a:rPr lang="en-US" smtClean="0"/>
              <a:pPr/>
              <a:t>2</a:t>
            </a:fld>
            <a:endParaRPr lang="en-US" dirty="0"/>
          </a:p>
        </p:txBody>
      </p:sp>
      <p:sp>
        <p:nvSpPr>
          <p:cNvPr id="4" name="Content Placeholder 3">
            <a:extLst>
              <a:ext uri="{FF2B5EF4-FFF2-40B4-BE49-F238E27FC236}">
                <a16:creationId xmlns:a16="http://schemas.microsoft.com/office/drawing/2014/main" id="{62DA2970-AF9E-46B5-8DD7-24E15A15717E}"/>
              </a:ext>
            </a:extLst>
          </p:cNvPr>
          <p:cNvSpPr>
            <a:spLocks noGrp="1"/>
          </p:cNvSpPr>
          <p:nvPr>
            <p:ph sz="quarter" idx="12"/>
          </p:nvPr>
        </p:nvSpPr>
        <p:spPr>
          <a:xfrm>
            <a:off x="291689" y="246603"/>
            <a:ext cx="5332934" cy="616997"/>
          </a:xfrm>
        </p:spPr>
        <p:txBody>
          <a:bodyPr/>
          <a:lstStyle/>
          <a:p>
            <a:r>
              <a:rPr lang="en-US" sz="3600" dirty="0"/>
              <a:t>Your Dependent Care Flexible Spending Account (FSA)</a:t>
            </a:r>
          </a:p>
          <a:p>
            <a:endParaRPr lang="en-US" dirty="0"/>
          </a:p>
        </p:txBody>
      </p:sp>
      <p:sp>
        <p:nvSpPr>
          <p:cNvPr id="7" name="Content Placeholder 4">
            <a:extLst>
              <a:ext uri="{FF2B5EF4-FFF2-40B4-BE49-F238E27FC236}">
                <a16:creationId xmlns:a16="http://schemas.microsoft.com/office/drawing/2014/main" id="{09E82BF4-27E0-4114-A9CE-326B9C012CDF}"/>
              </a:ext>
            </a:extLst>
          </p:cNvPr>
          <p:cNvSpPr>
            <a:spLocks noGrp="1"/>
          </p:cNvSpPr>
          <p:nvPr>
            <p:ph sz="quarter" idx="14"/>
          </p:nvPr>
        </p:nvSpPr>
        <p:spPr>
          <a:xfrm>
            <a:off x="534381" y="2528351"/>
            <a:ext cx="4656743" cy="3120191"/>
          </a:xfrm>
        </p:spPr>
        <p:txBody>
          <a:bodyPr/>
          <a:lstStyle/>
          <a:p>
            <a:pPr marL="256032" indent="-256032"/>
            <a:r>
              <a:rPr lang="en-US" sz="2000" dirty="0"/>
              <a:t>Expense reimbursement account for paying qualified dependent care costs, tax-free</a:t>
            </a:r>
          </a:p>
          <a:p>
            <a:pPr marL="256032" indent="-256032"/>
            <a:r>
              <a:rPr lang="en-US" sz="2000" dirty="0"/>
              <a:t>Set aside a portion of pretax payroll</a:t>
            </a:r>
          </a:p>
          <a:p>
            <a:pPr marL="256032" indent="-256032"/>
            <a:r>
              <a:rPr lang="en-US" sz="2000" dirty="0"/>
              <a:t>Save 10% to 40% on these costs, depending on tax bracket</a:t>
            </a:r>
            <a:r>
              <a:rPr lang="en-US" sz="2000" baseline="30000" dirty="0"/>
              <a:t>1</a:t>
            </a:r>
          </a:p>
          <a:p>
            <a:pPr marL="256032" indent="-256032">
              <a:buNone/>
            </a:pPr>
            <a:endParaRPr lang="en-US" sz="1400" dirty="0"/>
          </a:p>
          <a:p>
            <a:pPr marL="256032" indent="-256032">
              <a:buNone/>
            </a:pPr>
            <a:r>
              <a:rPr lang="en-US" sz="1200" baseline="30000" dirty="0"/>
              <a:t>1</a:t>
            </a:r>
            <a:r>
              <a:rPr lang="en-US" sz="1200" dirty="0"/>
              <a:t> 	Depends on your income tax bracket. Consult a tax advisor for more information.</a:t>
            </a:r>
          </a:p>
          <a:p>
            <a:pPr marL="256032" indent="-256032">
              <a:buNone/>
            </a:pPr>
            <a:endParaRPr lang="en-US" sz="1400" dirty="0"/>
          </a:p>
        </p:txBody>
      </p:sp>
      <p:sp>
        <p:nvSpPr>
          <p:cNvPr id="9" name="Content Placeholder 5">
            <a:extLst>
              <a:ext uri="{FF2B5EF4-FFF2-40B4-BE49-F238E27FC236}">
                <a16:creationId xmlns:a16="http://schemas.microsoft.com/office/drawing/2014/main" id="{D08B8E29-70DE-4CB5-B78D-B767DCDD3FE3}"/>
              </a:ext>
            </a:extLst>
          </p:cNvPr>
          <p:cNvSpPr>
            <a:spLocks noGrp="1"/>
          </p:cNvSpPr>
          <p:nvPr>
            <p:ph sz="quarter" idx="15"/>
          </p:nvPr>
        </p:nvSpPr>
        <p:spPr>
          <a:xfrm>
            <a:off x="534381" y="1616006"/>
            <a:ext cx="4922836" cy="727144"/>
          </a:xfrm>
        </p:spPr>
        <p:txBody>
          <a:bodyPr/>
          <a:lstStyle/>
          <a:p>
            <a:r>
              <a:rPr lang="en-US" b="1" dirty="0"/>
              <a:t>Making it easier to manage dependent care costs while you work.</a:t>
            </a:r>
          </a:p>
        </p:txBody>
      </p:sp>
    </p:spTree>
    <p:extLst>
      <p:ext uri="{BB962C8B-B14F-4D97-AF65-F5344CB8AC3E}">
        <p14:creationId xmlns:p14="http://schemas.microsoft.com/office/powerpoint/2010/main" val="332942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E4130E-68E3-48E3-B94C-C9640D12ACC4}"/>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28799FFB-8256-4A47-9E8E-2ECD2AF0142B}"/>
              </a:ext>
            </a:extLst>
          </p:cNvPr>
          <p:cNvSpPr>
            <a:spLocks noGrp="1"/>
          </p:cNvSpPr>
          <p:nvPr>
            <p:ph type="sldNum" sz="quarter" idx="11"/>
          </p:nvPr>
        </p:nvSpPr>
        <p:spPr/>
        <p:txBody>
          <a:bodyPr/>
          <a:lstStyle/>
          <a:p>
            <a:fld id="{96906BDF-8463-0846-9074-3D440CD7DCF1}" type="slidenum">
              <a:rPr lang="en-US" smtClean="0"/>
              <a:pPr/>
              <a:t>3</a:t>
            </a:fld>
            <a:endParaRPr lang="en-US" dirty="0"/>
          </a:p>
        </p:txBody>
      </p:sp>
      <p:sp>
        <p:nvSpPr>
          <p:cNvPr id="4" name="Content Placeholder 3">
            <a:extLst>
              <a:ext uri="{FF2B5EF4-FFF2-40B4-BE49-F238E27FC236}">
                <a16:creationId xmlns:a16="http://schemas.microsoft.com/office/drawing/2014/main" id="{C680F4CC-C894-41FE-87CD-921556F4D649}"/>
              </a:ext>
            </a:extLst>
          </p:cNvPr>
          <p:cNvSpPr>
            <a:spLocks noGrp="1"/>
          </p:cNvSpPr>
          <p:nvPr>
            <p:ph sz="quarter" idx="12"/>
          </p:nvPr>
        </p:nvSpPr>
        <p:spPr>
          <a:xfrm>
            <a:off x="291689" y="246603"/>
            <a:ext cx="4804746" cy="1030868"/>
          </a:xfrm>
        </p:spPr>
        <p:txBody>
          <a:bodyPr/>
          <a:lstStyle/>
          <a:p>
            <a:r>
              <a:rPr lang="en-US" sz="3600" dirty="0"/>
              <a:t>How your Dependent Care FSA works</a:t>
            </a:r>
          </a:p>
          <a:p>
            <a:endParaRPr lang="en-US" dirty="0"/>
          </a:p>
        </p:txBody>
      </p:sp>
      <p:sp>
        <p:nvSpPr>
          <p:cNvPr id="8" name="Content Placeholder 4">
            <a:extLst>
              <a:ext uri="{FF2B5EF4-FFF2-40B4-BE49-F238E27FC236}">
                <a16:creationId xmlns:a16="http://schemas.microsoft.com/office/drawing/2014/main" id="{5010E965-F06A-468F-81CC-645167CCDAF8}"/>
              </a:ext>
            </a:extLst>
          </p:cNvPr>
          <p:cNvSpPr>
            <a:spLocks noGrp="1"/>
          </p:cNvSpPr>
          <p:nvPr>
            <p:ph sz="quarter" idx="14"/>
          </p:nvPr>
        </p:nvSpPr>
        <p:spPr>
          <a:xfrm>
            <a:off x="438150" y="1613648"/>
            <a:ext cx="5162550" cy="3682252"/>
          </a:xfrm>
        </p:spPr>
        <p:txBody>
          <a:bodyPr/>
          <a:lstStyle/>
          <a:p>
            <a:pPr marL="256032" lvl="0" indent="-256032">
              <a:spcBef>
                <a:spcPts val="1632"/>
              </a:spcBef>
            </a:pPr>
            <a:r>
              <a:rPr lang="en-US" sz="2000" dirty="0"/>
              <a:t>Estimate next year’s eligible dependent care costs</a:t>
            </a:r>
          </a:p>
          <a:p>
            <a:pPr marL="256032" indent="-256032">
              <a:spcBef>
                <a:spcPts val="1632"/>
              </a:spcBef>
            </a:pPr>
            <a:r>
              <a:rPr lang="en-US" sz="2000" kern="0" dirty="0"/>
              <a:t>Equal portions deposited from your paycheck pretax – </a:t>
            </a:r>
            <a:r>
              <a:rPr lang="en-US" sz="2000" dirty="0"/>
              <a:t>your money is available when deposited</a:t>
            </a:r>
          </a:p>
          <a:p>
            <a:pPr marL="256032" lvl="0">
              <a:spcBef>
                <a:spcPts val="600"/>
              </a:spcBef>
            </a:pPr>
            <a:r>
              <a:rPr lang="en-US" sz="2000" dirty="0"/>
              <a:t>Estimate only what you think you will use.</a:t>
            </a:r>
            <a:r>
              <a:rPr lang="en-US" sz="2000" baseline="30000" dirty="0"/>
              <a:t>1</a:t>
            </a:r>
            <a:r>
              <a:rPr lang="en-US" sz="2000" dirty="0"/>
              <a:t> </a:t>
            </a:r>
          </a:p>
          <a:p>
            <a:pPr marL="256032" lvl="0">
              <a:spcBef>
                <a:spcPts val="600"/>
              </a:spcBef>
            </a:pPr>
            <a:r>
              <a:rPr lang="en-US" sz="2000" dirty="0"/>
              <a:t>A spouse in another plan may also open an FSA</a:t>
            </a:r>
          </a:p>
          <a:p>
            <a:pPr lvl="1">
              <a:spcBef>
                <a:spcPts val="1400"/>
              </a:spcBef>
            </a:pPr>
            <a:r>
              <a:rPr lang="en-US" sz="1800" dirty="0"/>
              <a:t>Your combined contribution can’t be more than the $5,000 limit</a:t>
            </a:r>
          </a:p>
          <a:p>
            <a:pPr marL="256032" lvl="0" indent="-256032">
              <a:spcBef>
                <a:spcPts val="1632"/>
              </a:spcBef>
            </a:pPr>
            <a:r>
              <a:rPr lang="en-US" sz="2000" dirty="0"/>
              <a:t> Submit claims for reimbursement – online or by faxing</a:t>
            </a:r>
          </a:p>
          <a:p>
            <a:pPr marL="256032" indent="-256032"/>
            <a:endParaRPr lang="en-US" dirty="0"/>
          </a:p>
        </p:txBody>
      </p:sp>
      <p:sp>
        <p:nvSpPr>
          <p:cNvPr id="5" name="TextBox 4">
            <a:extLst>
              <a:ext uri="{FF2B5EF4-FFF2-40B4-BE49-F238E27FC236}">
                <a16:creationId xmlns:a16="http://schemas.microsoft.com/office/drawing/2014/main" id="{2BB48F88-698D-4834-8BC4-D4210EB40C47}"/>
              </a:ext>
            </a:extLst>
          </p:cNvPr>
          <p:cNvSpPr txBox="1"/>
          <p:nvPr/>
        </p:nvSpPr>
        <p:spPr>
          <a:xfrm>
            <a:off x="438150" y="5391150"/>
            <a:ext cx="4629150" cy="461665"/>
          </a:xfrm>
          <a:prstGeom prst="rect">
            <a:avLst/>
          </a:prstGeom>
          <a:noFill/>
        </p:spPr>
        <p:txBody>
          <a:bodyPr wrap="square" rtlCol="0">
            <a:spAutoFit/>
          </a:bodyPr>
          <a:lstStyle/>
          <a:p>
            <a:pPr marL="256032" lvl="0">
              <a:spcBef>
                <a:spcPts val="600"/>
              </a:spcBef>
            </a:pPr>
            <a:r>
              <a:rPr lang="en-US" sz="1200" dirty="0">
                <a:latin typeface="Arial Narrow" panose="020B0606020202030204" pitchFamily="34" charset="0"/>
              </a:rPr>
              <a:t>1	Depending on how your employer sets up the account, money may be 	forfeited at end of the plan year or grace period </a:t>
            </a:r>
          </a:p>
        </p:txBody>
      </p:sp>
    </p:spTree>
    <p:extLst>
      <p:ext uri="{BB962C8B-B14F-4D97-AF65-F5344CB8AC3E}">
        <p14:creationId xmlns:p14="http://schemas.microsoft.com/office/powerpoint/2010/main" val="3119912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DF5198-792F-4F7A-AA65-C0FF716B7486}"/>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DD60812B-E589-4F45-9ECC-6B3C93AB6B95}"/>
              </a:ext>
            </a:extLst>
          </p:cNvPr>
          <p:cNvSpPr>
            <a:spLocks noGrp="1"/>
          </p:cNvSpPr>
          <p:nvPr>
            <p:ph type="sldNum" sz="quarter" idx="11"/>
          </p:nvPr>
        </p:nvSpPr>
        <p:spPr/>
        <p:txBody>
          <a:bodyPr/>
          <a:lstStyle/>
          <a:p>
            <a:fld id="{96906BDF-8463-0846-9074-3D440CD7DCF1}" type="slidenum">
              <a:rPr lang="en-US" smtClean="0"/>
              <a:pPr/>
              <a:t>4</a:t>
            </a:fld>
            <a:endParaRPr lang="en-US" dirty="0"/>
          </a:p>
        </p:txBody>
      </p:sp>
      <p:sp>
        <p:nvSpPr>
          <p:cNvPr id="4" name="Content Placeholder 3">
            <a:extLst>
              <a:ext uri="{FF2B5EF4-FFF2-40B4-BE49-F238E27FC236}">
                <a16:creationId xmlns:a16="http://schemas.microsoft.com/office/drawing/2014/main" id="{5325F58E-928E-4475-928F-BB359C24D043}"/>
              </a:ext>
            </a:extLst>
          </p:cNvPr>
          <p:cNvSpPr>
            <a:spLocks noGrp="1"/>
          </p:cNvSpPr>
          <p:nvPr>
            <p:ph sz="quarter" idx="12"/>
          </p:nvPr>
        </p:nvSpPr>
        <p:spPr/>
        <p:txBody>
          <a:bodyPr/>
          <a:lstStyle/>
          <a:p>
            <a:r>
              <a:rPr lang="en-US" sz="3600" dirty="0"/>
              <a:t>Meet Susan</a:t>
            </a:r>
          </a:p>
          <a:p>
            <a:endParaRPr lang="en-US" dirty="0"/>
          </a:p>
        </p:txBody>
      </p:sp>
      <p:sp>
        <p:nvSpPr>
          <p:cNvPr id="7" name="Content Placeholder 5">
            <a:extLst>
              <a:ext uri="{FF2B5EF4-FFF2-40B4-BE49-F238E27FC236}">
                <a16:creationId xmlns:a16="http://schemas.microsoft.com/office/drawing/2014/main" id="{3DDC18FA-7556-4B76-A18E-34D4698A8178}"/>
              </a:ext>
            </a:extLst>
          </p:cNvPr>
          <p:cNvSpPr txBox="1">
            <a:spLocks/>
          </p:cNvSpPr>
          <p:nvPr/>
        </p:nvSpPr>
        <p:spPr>
          <a:xfrm>
            <a:off x="291689" y="1307954"/>
            <a:ext cx="4437669" cy="434515"/>
          </a:xfrm>
          <a:prstGeom prst="rect">
            <a:avLst/>
          </a:prstGeom>
        </p:spPr>
        <p:txBody>
          <a:bodyPr/>
          <a:lstStyle>
            <a:lvl1pPr marL="0" indent="0" algn="l" defTabSz="457200" rtl="0" eaLnBrk="1" latinLnBrk="0" hangingPunct="1">
              <a:spcBef>
                <a:spcPct val="20000"/>
              </a:spcBef>
              <a:buClr>
                <a:schemeClr val="bg1">
                  <a:lumMod val="75000"/>
                </a:schemeClr>
              </a:buClr>
              <a:buSzPct val="110000"/>
              <a:buFont typeface="Arial" charset="0"/>
              <a:buNone/>
              <a:defRPr sz="2200" kern="1200">
                <a:solidFill>
                  <a:srgbClr val="6CA439"/>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Single parent, one child</a:t>
            </a:r>
          </a:p>
        </p:txBody>
      </p:sp>
      <p:graphicFrame>
        <p:nvGraphicFramePr>
          <p:cNvPr id="8" name="Table 7">
            <a:extLst>
              <a:ext uri="{FF2B5EF4-FFF2-40B4-BE49-F238E27FC236}">
                <a16:creationId xmlns:a16="http://schemas.microsoft.com/office/drawing/2014/main" id="{DAD04455-2F8A-4F20-8856-29F330DF1CFA}"/>
              </a:ext>
            </a:extLst>
          </p:cNvPr>
          <p:cNvGraphicFramePr>
            <a:graphicFrameLocks noGrp="1"/>
          </p:cNvGraphicFramePr>
          <p:nvPr>
            <p:extLst>
              <p:ext uri="{D42A27DB-BD31-4B8C-83A1-F6EECF244321}">
                <p14:modId xmlns:p14="http://schemas.microsoft.com/office/powerpoint/2010/main" val="357811088"/>
              </p:ext>
            </p:extLst>
          </p:nvPr>
        </p:nvGraphicFramePr>
        <p:xfrm>
          <a:off x="291689" y="1980670"/>
          <a:ext cx="5274077" cy="2171700"/>
        </p:xfrm>
        <a:graphic>
          <a:graphicData uri="http://schemas.openxmlformats.org/drawingml/2006/table">
            <a:tbl>
              <a:tblPr firstRow="1" bandRow="1">
                <a:tableStyleId>{5C22544A-7EE6-4342-B048-85BDC9FD1C3A}</a:tableStyleId>
              </a:tblPr>
              <a:tblGrid>
                <a:gridCol w="3529894">
                  <a:extLst>
                    <a:ext uri="{9D8B030D-6E8A-4147-A177-3AD203B41FA5}">
                      <a16:colId xmlns:a16="http://schemas.microsoft.com/office/drawing/2014/main" val="20000"/>
                    </a:ext>
                  </a:extLst>
                </a:gridCol>
                <a:gridCol w="1744183">
                  <a:extLst>
                    <a:ext uri="{9D8B030D-6E8A-4147-A177-3AD203B41FA5}">
                      <a16:colId xmlns:a16="http://schemas.microsoft.com/office/drawing/2014/main" val="20002"/>
                    </a:ext>
                  </a:extLst>
                </a:gridCol>
              </a:tblGrid>
              <a:tr h="542925">
                <a:tc>
                  <a:txBody>
                    <a:bodyPr/>
                    <a:lstStyle/>
                    <a:p>
                      <a:r>
                        <a:rPr lang="en-US" sz="2000" b="0" dirty="0">
                          <a:solidFill>
                            <a:schemeClr val="tx1">
                              <a:lumMod val="75000"/>
                              <a:lumOff val="25000"/>
                            </a:schemeClr>
                          </a:solidFill>
                          <a:latin typeface="Arial Narrow" charset="0"/>
                        </a:rPr>
                        <a:t>Annual salary</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$58,000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FSA maximum contribution</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Taxable income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$53,000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Estimated tax rate</a:t>
                      </a:r>
                      <a:r>
                        <a:rPr lang="en-US" sz="2000" b="0" baseline="30000" dirty="0">
                          <a:solidFill>
                            <a:schemeClr val="tx1">
                              <a:lumMod val="75000"/>
                              <a:lumOff val="25000"/>
                            </a:schemeClr>
                          </a:solidFill>
                          <a:latin typeface="Arial Narrow" charset="0"/>
                          <a:ea typeface="Arial Narrow" charset="0"/>
                          <a:cs typeface="Arial Narrow" charset="0"/>
                        </a:rPr>
                        <a:t>1</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25%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bl>
          </a:graphicData>
        </a:graphic>
      </p:graphicFrame>
      <p:sp>
        <p:nvSpPr>
          <p:cNvPr id="9" name="TextBox 8">
            <a:extLst>
              <a:ext uri="{FF2B5EF4-FFF2-40B4-BE49-F238E27FC236}">
                <a16:creationId xmlns:a16="http://schemas.microsoft.com/office/drawing/2014/main" id="{EBCE9CB9-4D0C-4D81-A8DE-7A57664B6E70}"/>
              </a:ext>
            </a:extLst>
          </p:cNvPr>
          <p:cNvSpPr txBox="1"/>
          <p:nvPr/>
        </p:nvSpPr>
        <p:spPr>
          <a:xfrm>
            <a:off x="291689" y="4705847"/>
            <a:ext cx="5274077" cy="1080424"/>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Susan pays 25% of her income in federal, State and social security taxes. Actual tax savings will depend on your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Susan’s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215741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13610280"/>
              </p:ext>
            </p:extLst>
          </p:nvPr>
        </p:nvGraphicFramePr>
        <p:xfrm>
          <a:off x="759299" y="1099717"/>
          <a:ext cx="7229475" cy="3666976"/>
        </p:xfrm>
        <a:graphic>
          <a:graphicData uri="http://schemas.openxmlformats.org/drawingml/2006/table">
            <a:tbl>
              <a:tblPr firstRow="1" bandRow="1">
                <a:tableStyleId>{5C22544A-7EE6-4342-B048-85BDC9FD1C3A}</a:tableStyleId>
              </a:tblPr>
              <a:tblGrid>
                <a:gridCol w="3648405">
                  <a:extLst>
                    <a:ext uri="{9D8B030D-6E8A-4147-A177-3AD203B41FA5}">
                      <a16:colId xmlns:a16="http://schemas.microsoft.com/office/drawing/2014/main" val="20000"/>
                    </a:ext>
                  </a:extLst>
                </a:gridCol>
                <a:gridCol w="1802741">
                  <a:extLst>
                    <a:ext uri="{9D8B030D-6E8A-4147-A177-3AD203B41FA5}">
                      <a16:colId xmlns:a16="http://schemas.microsoft.com/office/drawing/2014/main" val="20002"/>
                    </a:ext>
                  </a:extLst>
                </a:gridCol>
                <a:gridCol w="1778329">
                  <a:extLst>
                    <a:ext uri="{9D8B030D-6E8A-4147-A177-3AD203B41FA5}">
                      <a16:colId xmlns:a16="http://schemas.microsoft.com/office/drawing/2014/main" val="20003"/>
                    </a:ext>
                  </a:extLst>
                </a:gridCol>
              </a:tblGrid>
              <a:tr h="409426">
                <a:tc>
                  <a:txBody>
                    <a:bodyPr/>
                    <a:lstStyle/>
                    <a:p>
                      <a:endParaRPr lang="en-US" sz="2000" dirty="0">
                        <a:latin typeface="Arial Narrow" charset="0"/>
                        <a:ea typeface="Arial Narrow" charset="0"/>
                        <a:cs typeface="Arial Narrow"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latin typeface="Arial Narrow" charset="0"/>
                          <a:ea typeface="Arial Narrow" charset="0"/>
                          <a:cs typeface="Arial Narrow" charset="0"/>
                        </a:rPr>
                        <a:t>Without an FSA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tc>
                  <a:txBody>
                    <a:bodyPr/>
                    <a:lstStyle/>
                    <a:p>
                      <a:pPr algn="ctr"/>
                      <a:r>
                        <a:rPr lang="en-US" sz="2000" dirty="0">
                          <a:latin typeface="Arial Narrow" charset="0"/>
                          <a:ea typeface="Arial Narrow" charset="0"/>
                          <a:cs typeface="Arial Narrow" charset="0"/>
                        </a:rPr>
                        <a:t>With an FSA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extLst>
                  <a:ext uri="{0D108BD9-81ED-4DB2-BD59-A6C34878D82A}">
                    <a16:rowId xmlns:a16="http://schemas.microsoft.com/office/drawing/2014/main" val="10000"/>
                  </a:ext>
                </a:extLst>
              </a:tr>
              <a:tr h="542925">
                <a:tc>
                  <a:txBody>
                    <a:bodyPr/>
                    <a:lstStyle/>
                    <a:p>
                      <a:r>
                        <a:rPr lang="en-US" sz="2000" b="0" dirty="0">
                          <a:solidFill>
                            <a:schemeClr val="tx1">
                              <a:lumMod val="75000"/>
                              <a:lumOff val="25000"/>
                            </a:schemeClr>
                          </a:solidFill>
                          <a:latin typeface="Arial Narrow" charset="0"/>
                        </a:rPr>
                        <a:t>Dependent </a:t>
                      </a:r>
                      <a:r>
                        <a:rPr lang="en-US" sz="2000" b="0" dirty="0">
                          <a:latin typeface="Arial Narrow" panose="020B0606020202030204" pitchFamily="34" charset="0"/>
                        </a:rPr>
                        <a:t>care contribution </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mpd="sng">
                      <a:noFill/>
                    </a:lnR>
                    <a:lnT w="381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$5,000</a:t>
                      </a:r>
                    </a:p>
                  </a:txBody>
                  <a:tcPr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5E3"/>
                    </a:solidFill>
                  </a:tcPr>
                </a:tc>
                <a:extLst>
                  <a:ext uri="{0D108BD9-81ED-4DB2-BD59-A6C34878D82A}">
                    <a16:rowId xmlns:a16="http://schemas.microsoft.com/office/drawing/2014/main"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Estimated taxes</a:t>
                      </a:r>
                      <a:r>
                        <a:rPr lang="en-US" sz="20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a:t>
                      </a:r>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 </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$14,500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$13,250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5E3"/>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Dependent care expenses </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$5,000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$5,000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5E3"/>
                    </a:solid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FSA</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$5,000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5E3"/>
                    </a:solidFill>
                  </a:tcPr>
                </a:tc>
                <a:extLst>
                  <a:ext uri="{0D108BD9-81ED-4DB2-BD59-A6C34878D82A}">
                    <a16:rowId xmlns:a16="http://schemas.microsoft.com/office/drawing/2014/main" val="2318561714"/>
                  </a:ext>
                </a:extLst>
              </a:tr>
              <a:tr h="542925">
                <a:tc>
                  <a:txBody>
                    <a:bodyPr/>
                    <a:lstStyle/>
                    <a:p>
                      <a:r>
                        <a:rPr lang="en-US" sz="2000" b="1" dirty="0">
                          <a:solidFill>
                            <a:schemeClr val="tx1">
                              <a:lumMod val="75000"/>
                              <a:lumOff val="25000"/>
                            </a:schemeClr>
                          </a:solidFill>
                          <a:latin typeface="Arial Narrow" charset="0"/>
                          <a:ea typeface="Arial Narrow" charset="0"/>
                          <a:cs typeface="Arial Narrow" charset="0"/>
                        </a:rPr>
                        <a:t>Tax savings</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2E8BE"/>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2E8BE"/>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$1,250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2E8BE"/>
                    </a:solidFill>
                  </a:tcPr>
                </a:tc>
                <a:extLst>
                  <a:ext uri="{0D108BD9-81ED-4DB2-BD59-A6C34878D82A}">
                    <a16:rowId xmlns:a16="http://schemas.microsoft.com/office/drawing/2014/main" val="10571790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Net disposable income</a:t>
                      </a: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$38,500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$39,750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5E3"/>
                    </a:solidFill>
                  </a:tcPr>
                </a:tc>
                <a:extLst>
                  <a:ext uri="{0D108BD9-81ED-4DB2-BD59-A6C34878D82A}">
                    <a16:rowId xmlns:a16="http://schemas.microsoft.com/office/drawing/2014/main" val="3909844382"/>
                  </a:ext>
                </a:extLst>
              </a:tr>
            </a:tbl>
          </a:graphicData>
        </a:graphic>
      </p:graphicFrame>
      <p:sp>
        <p:nvSpPr>
          <p:cNvPr id="3" name="TextBox 2"/>
          <p:cNvSpPr txBox="1"/>
          <p:nvPr/>
        </p:nvSpPr>
        <p:spPr>
          <a:xfrm>
            <a:off x="258937" y="143879"/>
            <a:ext cx="8113538" cy="646331"/>
          </a:xfrm>
          <a:prstGeom prst="rect">
            <a:avLst/>
          </a:prstGeom>
          <a:noFill/>
        </p:spPr>
        <p:txBody>
          <a:bodyPr wrap="square" rtlCol="0">
            <a:spAutoFit/>
          </a:bodyPr>
          <a:lstStyle/>
          <a:p>
            <a:r>
              <a:rPr lang="en-US" sz="3600" dirty="0">
                <a:latin typeface="Arial Narrow" panose="020B0606020202030204" pitchFamily="34" charset="0"/>
              </a:rPr>
              <a:t>Susan’s dependent care savings</a:t>
            </a:r>
          </a:p>
        </p:txBody>
      </p:sp>
      <p:sp>
        <p:nvSpPr>
          <p:cNvPr id="5" name="Footer Placeholder 4"/>
          <p:cNvSpPr>
            <a:spLocks noGrp="1"/>
          </p:cNvSpPr>
          <p:nvPr>
            <p:ph type="ftr" sz="quarter" idx="10"/>
          </p:nvPr>
        </p:nvSpPr>
        <p:spPr/>
        <p:txBody>
          <a:bodyPr/>
          <a:lstStyle/>
          <a:p>
            <a:r>
              <a:rPr lang="en-US"/>
              <a:t>Proprietary and confidential</a:t>
            </a:r>
            <a:endParaRPr lang="en-US" dirty="0"/>
          </a:p>
        </p:txBody>
      </p:sp>
      <p:sp>
        <p:nvSpPr>
          <p:cNvPr id="6" name="Slide Number Placeholder 5"/>
          <p:cNvSpPr>
            <a:spLocks noGrp="1"/>
          </p:cNvSpPr>
          <p:nvPr>
            <p:ph type="sldNum" sz="quarter" idx="11"/>
          </p:nvPr>
        </p:nvSpPr>
        <p:spPr/>
        <p:txBody>
          <a:bodyPr/>
          <a:lstStyle/>
          <a:p>
            <a:fld id="{96906BDF-8463-0846-9074-3D440CD7DCF1}" type="slidenum">
              <a:rPr lang="en-US" smtClean="0"/>
              <a:pPr/>
              <a:t>5</a:t>
            </a:fld>
            <a:endParaRPr lang="en-US" dirty="0"/>
          </a:p>
        </p:txBody>
      </p:sp>
      <p:sp>
        <p:nvSpPr>
          <p:cNvPr id="7" name="TextBox 6">
            <a:extLst>
              <a:ext uri="{FF2B5EF4-FFF2-40B4-BE49-F238E27FC236}">
                <a16:creationId xmlns:a16="http://schemas.microsoft.com/office/drawing/2014/main" id="{6EA88CDF-BD0B-46C4-93A1-FD45F05EE71C}"/>
              </a:ext>
            </a:extLst>
          </p:cNvPr>
          <p:cNvSpPr txBox="1"/>
          <p:nvPr/>
        </p:nvSpPr>
        <p:spPr>
          <a:xfrm>
            <a:off x="405353" y="4991253"/>
            <a:ext cx="7937369" cy="882806"/>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Susan pays 25% of her income in federal, State and social security taxes. Actual tax savings will depend on your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Susan’s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3580885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982CF4-7B20-4FDA-8ADC-B3158CE7D997}"/>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3281A91B-24AC-46F4-A3DE-649A93477FD6}"/>
              </a:ext>
            </a:extLst>
          </p:cNvPr>
          <p:cNvSpPr>
            <a:spLocks noGrp="1"/>
          </p:cNvSpPr>
          <p:nvPr>
            <p:ph type="sldNum" sz="quarter" idx="11"/>
          </p:nvPr>
        </p:nvSpPr>
        <p:spPr/>
        <p:txBody>
          <a:bodyPr/>
          <a:lstStyle/>
          <a:p>
            <a:fld id="{96906BDF-8463-0846-9074-3D440CD7DCF1}" type="slidenum">
              <a:rPr lang="en-US" smtClean="0"/>
              <a:pPr/>
              <a:t>6</a:t>
            </a:fld>
            <a:endParaRPr lang="en-US" dirty="0"/>
          </a:p>
        </p:txBody>
      </p:sp>
      <p:sp>
        <p:nvSpPr>
          <p:cNvPr id="4" name="Content Placeholder 3">
            <a:extLst>
              <a:ext uri="{FF2B5EF4-FFF2-40B4-BE49-F238E27FC236}">
                <a16:creationId xmlns:a16="http://schemas.microsoft.com/office/drawing/2014/main" id="{13935FB1-B6ED-4886-86F0-754C6638ED35}"/>
              </a:ext>
            </a:extLst>
          </p:cNvPr>
          <p:cNvSpPr>
            <a:spLocks noGrp="1"/>
          </p:cNvSpPr>
          <p:nvPr>
            <p:ph sz="quarter" idx="12"/>
          </p:nvPr>
        </p:nvSpPr>
        <p:spPr/>
        <p:txBody>
          <a:bodyPr/>
          <a:lstStyle/>
          <a:p>
            <a:r>
              <a:rPr lang="en-US" sz="3600" dirty="0"/>
              <a:t>Qualified Expenses</a:t>
            </a:r>
          </a:p>
        </p:txBody>
      </p:sp>
      <p:sp>
        <p:nvSpPr>
          <p:cNvPr id="6" name="Content Placeholder 5">
            <a:extLst>
              <a:ext uri="{FF2B5EF4-FFF2-40B4-BE49-F238E27FC236}">
                <a16:creationId xmlns:a16="http://schemas.microsoft.com/office/drawing/2014/main" id="{AB4A9A1A-CAA0-44F5-8793-FC2A2F41F2F4}"/>
              </a:ext>
            </a:extLst>
          </p:cNvPr>
          <p:cNvSpPr>
            <a:spLocks noGrp="1"/>
          </p:cNvSpPr>
          <p:nvPr>
            <p:ph sz="quarter" idx="15"/>
          </p:nvPr>
        </p:nvSpPr>
        <p:spPr>
          <a:xfrm>
            <a:off x="877834" y="1479140"/>
            <a:ext cx="3310708" cy="473548"/>
          </a:xfrm>
        </p:spPr>
        <p:txBody>
          <a:bodyPr/>
          <a:lstStyle/>
          <a:p>
            <a:r>
              <a:rPr lang="en-US" sz="2200" b="1" dirty="0"/>
              <a:t>For your FSA to work, you can pay for:</a:t>
            </a:r>
          </a:p>
        </p:txBody>
      </p:sp>
      <p:sp>
        <p:nvSpPr>
          <p:cNvPr id="7" name="Content Placeholder 6">
            <a:extLst>
              <a:ext uri="{FF2B5EF4-FFF2-40B4-BE49-F238E27FC236}">
                <a16:creationId xmlns:a16="http://schemas.microsoft.com/office/drawing/2014/main" id="{57650322-8588-4902-90FF-C5698F600014}"/>
              </a:ext>
            </a:extLst>
          </p:cNvPr>
          <p:cNvSpPr>
            <a:spLocks noGrp="1"/>
          </p:cNvSpPr>
          <p:nvPr>
            <p:ph sz="quarter" idx="16"/>
          </p:nvPr>
        </p:nvSpPr>
        <p:spPr>
          <a:xfrm>
            <a:off x="5035500" y="1622014"/>
            <a:ext cx="3298875" cy="473549"/>
          </a:xfrm>
        </p:spPr>
        <p:txBody>
          <a:bodyPr/>
          <a:lstStyle/>
          <a:p>
            <a:r>
              <a:rPr lang="en-US" sz="2200" b="1" dirty="0"/>
              <a:t>These you can’t pay for:</a:t>
            </a:r>
            <a:endParaRPr lang="en-US" sz="2200" dirty="0"/>
          </a:p>
        </p:txBody>
      </p:sp>
      <p:sp>
        <p:nvSpPr>
          <p:cNvPr id="8" name="Content Placeholder 7">
            <a:extLst>
              <a:ext uri="{FF2B5EF4-FFF2-40B4-BE49-F238E27FC236}">
                <a16:creationId xmlns:a16="http://schemas.microsoft.com/office/drawing/2014/main" id="{3CC03E5E-058F-4DEC-94C1-0B75AD09DA07}"/>
              </a:ext>
            </a:extLst>
          </p:cNvPr>
          <p:cNvSpPr>
            <a:spLocks noGrp="1"/>
          </p:cNvSpPr>
          <p:nvPr>
            <p:ph sz="quarter" idx="18"/>
          </p:nvPr>
        </p:nvSpPr>
        <p:spPr>
          <a:xfrm>
            <a:off x="5035500" y="2279242"/>
            <a:ext cx="3144939" cy="2540367"/>
          </a:xfrm>
        </p:spPr>
        <p:txBody>
          <a:bodyPr/>
          <a:lstStyle/>
          <a:p>
            <a:pPr marL="285750" lvl="0" indent="-285750">
              <a:buFont typeface="Arial" panose="020B0604020202020204" pitchFamily="34" charset="0"/>
              <a:buChar char="•"/>
            </a:pPr>
            <a:r>
              <a:rPr lang="en-US" sz="2000" dirty="0"/>
              <a:t>Kindergarten or school tuition</a:t>
            </a:r>
          </a:p>
          <a:p>
            <a:pPr marL="285750" lvl="0" indent="-285750">
              <a:buFont typeface="Arial" panose="020B0604020202020204" pitchFamily="34" charset="0"/>
              <a:buChar char="•"/>
            </a:pPr>
            <a:r>
              <a:rPr lang="en-US" sz="2000" dirty="0"/>
              <a:t>School lunches and food items</a:t>
            </a:r>
          </a:p>
          <a:p>
            <a:pPr marL="285750" lvl="0" indent="-285750">
              <a:buFont typeface="Arial" panose="020B0604020202020204" pitchFamily="34" charset="0"/>
              <a:buChar char="•"/>
            </a:pPr>
            <a:r>
              <a:rPr lang="en-US" sz="2000" dirty="0"/>
              <a:t>School activity fees</a:t>
            </a:r>
          </a:p>
          <a:p>
            <a:pPr marL="285750" lvl="0" indent="-285750">
              <a:buFont typeface="Arial" panose="020B0604020202020204" pitchFamily="34" charset="0"/>
              <a:buChar char="•"/>
            </a:pPr>
            <a:r>
              <a:rPr lang="en-US" sz="2000" dirty="0"/>
              <a:t>Overnight camp</a:t>
            </a:r>
          </a:p>
        </p:txBody>
      </p:sp>
      <p:sp>
        <p:nvSpPr>
          <p:cNvPr id="9" name="Content Placeholder 8">
            <a:extLst>
              <a:ext uri="{FF2B5EF4-FFF2-40B4-BE49-F238E27FC236}">
                <a16:creationId xmlns:a16="http://schemas.microsoft.com/office/drawing/2014/main" id="{967B6DAA-5100-4EE5-A44A-EFB3824F4B62}"/>
              </a:ext>
            </a:extLst>
          </p:cNvPr>
          <p:cNvSpPr>
            <a:spLocks noGrp="1"/>
          </p:cNvSpPr>
          <p:nvPr>
            <p:ph sz="quarter" idx="19"/>
          </p:nvPr>
        </p:nvSpPr>
        <p:spPr>
          <a:xfrm>
            <a:off x="877834" y="2279242"/>
            <a:ext cx="3310708" cy="2570553"/>
          </a:xfrm>
        </p:spPr>
        <p:txBody>
          <a:bodyPr/>
          <a:lstStyle/>
          <a:p>
            <a:pPr marL="285750" lvl="0" indent="-285750">
              <a:buFont typeface="Arial" panose="020B0604020202020204" pitchFamily="34" charset="0"/>
              <a:buChar char="•"/>
            </a:pPr>
            <a:r>
              <a:rPr lang="en-US" sz="2000" dirty="0"/>
              <a:t>Licensed day care facilities</a:t>
            </a:r>
          </a:p>
          <a:p>
            <a:pPr marL="285750" lvl="0" indent="-285750">
              <a:buFont typeface="Arial" panose="020B0604020202020204" pitchFamily="34" charset="0"/>
              <a:buChar char="•"/>
            </a:pPr>
            <a:r>
              <a:rPr lang="en-US" sz="2000" dirty="0"/>
              <a:t>Licensed pre-school and after-school programs</a:t>
            </a:r>
          </a:p>
          <a:p>
            <a:pPr marL="285750" lvl="0" indent="-285750">
              <a:buFont typeface="Arial" panose="020B0604020202020204" pitchFamily="34" charset="0"/>
              <a:buChar char="•"/>
            </a:pPr>
            <a:r>
              <a:rPr lang="en-US" sz="2000" dirty="0"/>
              <a:t>In-home care services</a:t>
            </a:r>
          </a:p>
          <a:p>
            <a:pPr marL="285750" lvl="0" indent="-285750">
              <a:buFont typeface="Arial" panose="020B0604020202020204" pitchFamily="34" charset="0"/>
              <a:buChar char="•"/>
            </a:pPr>
            <a:r>
              <a:rPr lang="en-US" sz="2000" dirty="0"/>
              <a:t>Elder care</a:t>
            </a:r>
          </a:p>
          <a:p>
            <a:pPr marL="285750" indent="-285750">
              <a:buFont typeface="Arial" panose="020B0604020202020204" pitchFamily="34" charset="0"/>
              <a:buChar char="•"/>
            </a:pPr>
            <a:r>
              <a:rPr lang="en-US" sz="2000" dirty="0"/>
              <a:t>Special day camp expenses</a:t>
            </a:r>
          </a:p>
        </p:txBody>
      </p:sp>
      <p:sp>
        <p:nvSpPr>
          <p:cNvPr id="10" name="Content Placeholder 5">
            <a:extLst>
              <a:ext uri="{FF2B5EF4-FFF2-40B4-BE49-F238E27FC236}">
                <a16:creationId xmlns:a16="http://schemas.microsoft.com/office/drawing/2014/main" id="{BAFA92E9-7FA3-470C-A932-7E3541FC551E}"/>
              </a:ext>
            </a:extLst>
          </p:cNvPr>
          <p:cNvSpPr>
            <a:spLocks noGrp="1"/>
          </p:cNvSpPr>
          <p:nvPr>
            <p:ph sz="quarter" idx="14" hasCustomPrompt="1"/>
          </p:nvPr>
        </p:nvSpPr>
        <p:spPr>
          <a:xfrm>
            <a:off x="724094" y="5493917"/>
            <a:ext cx="7726223" cy="446754"/>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r>
              <a:rPr lang="en-US" dirty="0"/>
              <a:t>Always save your receipts to ensure proper validation of expenses, as required by the IRS</a:t>
            </a:r>
            <a:r>
              <a:rPr lang="en-US" i="1" dirty="0"/>
              <a:t>.</a:t>
            </a:r>
            <a:endParaRPr lang="en-US" dirty="0"/>
          </a:p>
        </p:txBody>
      </p:sp>
      <p:cxnSp>
        <p:nvCxnSpPr>
          <p:cNvPr id="11" name="Straight Connector 10"/>
          <p:cNvCxnSpPr/>
          <p:nvPr/>
        </p:nvCxnSpPr>
        <p:spPr>
          <a:xfrm>
            <a:off x="787078" y="5412894"/>
            <a:ext cx="7697165"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87078" y="5925038"/>
            <a:ext cx="7697165" cy="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8249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573306"/>
            <a:ext cx="9144000" cy="3805518"/>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DE8A794-BE0F-4BD1-AC6D-30F410B90DEA}"/>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F39A1263-9FD0-41D2-A82C-08EFE2665F9C}"/>
              </a:ext>
            </a:extLst>
          </p:cNvPr>
          <p:cNvSpPr>
            <a:spLocks noGrp="1"/>
          </p:cNvSpPr>
          <p:nvPr>
            <p:ph type="sldNum" sz="quarter" idx="11"/>
          </p:nvPr>
        </p:nvSpPr>
        <p:spPr/>
        <p:txBody>
          <a:bodyPr/>
          <a:lstStyle/>
          <a:p>
            <a:fld id="{96906BDF-8463-0846-9074-3D440CD7DCF1}" type="slidenum">
              <a:rPr lang="en-US" smtClean="0"/>
              <a:pPr/>
              <a:t>7</a:t>
            </a:fld>
            <a:endParaRPr lang="en-US" dirty="0"/>
          </a:p>
        </p:txBody>
      </p:sp>
      <p:sp>
        <p:nvSpPr>
          <p:cNvPr id="4" name="Content Placeholder 3">
            <a:extLst>
              <a:ext uri="{FF2B5EF4-FFF2-40B4-BE49-F238E27FC236}">
                <a16:creationId xmlns:a16="http://schemas.microsoft.com/office/drawing/2014/main" id="{5B518457-5DFD-449F-BDAC-D14BA34C53FB}"/>
              </a:ext>
            </a:extLst>
          </p:cNvPr>
          <p:cNvSpPr>
            <a:spLocks noGrp="1"/>
          </p:cNvSpPr>
          <p:nvPr>
            <p:ph sz="quarter" idx="12"/>
          </p:nvPr>
        </p:nvSpPr>
        <p:spPr/>
        <p:txBody>
          <a:bodyPr/>
          <a:lstStyle/>
          <a:p>
            <a:r>
              <a:rPr lang="en-US" sz="3600" dirty="0"/>
              <a:t>After you’re enrolled</a:t>
            </a:r>
          </a:p>
        </p:txBody>
      </p:sp>
      <p:grpSp>
        <p:nvGrpSpPr>
          <p:cNvPr id="12" name="Group 11"/>
          <p:cNvGrpSpPr/>
          <p:nvPr/>
        </p:nvGrpSpPr>
        <p:grpSpPr>
          <a:xfrm>
            <a:off x="229234" y="1518089"/>
            <a:ext cx="4974815" cy="3969190"/>
            <a:chOff x="3822716" y="1644949"/>
            <a:chExt cx="2221288" cy="177227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0182" t="455" r="9483" b="-455"/>
            <a:stretch/>
          </p:blipFill>
          <p:spPr>
            <a:xfrm>
              <a:off x="3912972" y="1739792"/>
              <a:ext cx="2090128" cy="120935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716" y="1644949"/>
              <a:ext cx="2221288" cy="1772270"/>
            </a:xfrm>
            <a:prstGeom prst="rect">
              <a:avLst/>
            </a:prstGeom>
          </p:spPr>
        </p:pic>
      </p:grpSp>
      <p:sp>
        <p:nvSpPr>
          <p:cNvPr id="7" name="Content Placeholder 4">
            <a:extLst>
              <a:ext uri="{FF2B5EF4-FFF2-40B4-BE49-F238E27FC236}">
                <a16:creationId xmlns:a16="http://schemas.microsoft.com/office/drawing/2014/main" id="{8DE32623-FF38-417E-97DF-4B2574280D23}"/>
              </a:ext>
            </a:extLst>
          </p:cNvPr>
          <p:cNvSpPr>
            <a:spLocks noGrp="1"/>
          </p:cNvSpPr>
          <p:nvPr>
            <p:ph sz="quarter" idx="4294967295"/>
          </p:nvPr>
        </p:nvSpPr>
        <p:spPr>
          <a:xfrm>
            <a:off x="5574640" y="1918240"/>
            <a:ext cx="3321934" cy="2791799"/>
          </a:xfrm>
          <a:prstGeom prst="rect">
            <a:avLst/>
          </a:prstGeom>
        </p:spPr>
        <p:txBody>
          <a:bodyPr numCol="1" spcCol="457200"/>
          <a:lstStyle/>
          <a:p>
            <a:pPr marL="194310" indent="-194310" algn="l" defTabSz="914400" eaLnBrk="0" fontAlgn="base" hangingPunct="0">
              <a:spcBef>
                <a:spcPts val="1600"/>
              </a:spcBef>
              <a:spcAft>
                <a:spcPct val="0"/>
              </a:spcAft>
              <a:buClrTx/>
              <a:buSzPct val="100000"/>
              <a:buFont typeface="Arial" charset="0"/>
              <a:buChar char="•"/>
              <a:defRPr/>
            </a:pPr>
            <a:r>
              <a:rPr lang="en-US" sz="1800" kern="0" dirty="0">
                <a:solidFill>
                  <a:schemeClr val="bg1"/>
                </a:solidFill>
                <a:latin typeface="Arial Narrow" pitchFamily="34" charset="0"/>
                <a:ea typeface="ＭＳ Ｐゴシック" pitchFamily="-105" charset="-128"/>
                <a:cs typeface="Arial Narrow" pitchFamily="34" charset="0"/>
              </a:rPr>
              <a:t>Receive your SelectAccount I.D. by mail</a:t>
            </a:r>
          </a:p>
          <a:p>
            <a:pPr marL="194310" indent="-194310" algn="l" defTabSz="914400" eaLnBrk="0" fontAlgn="base" hangingPunct="0">
              <a:spcBef>
                <a:spcPts val="1600"/>
              </a:spcBef>
              <a:spcAft>
                <a:spcPct val="0"/>
              </a:spcAft>
              <a:buClrTx/>
              <a:buSzPct val="100000"/>
              <a:buFont typeface="Arial" charset="0"/>
              <a:buChar char="•"/>
              <a:defRPr/>
            </a:pPr>
            <a:r>
              <a:rPr lang="en-US" sz="1800" kern="0" dirty="0">
                <a:solidFill>
                  <a:schemeClr val="bg1"/>
                </a:solidFill>
                <a:latin typeface="Arial Narrow" pitchFamily="34" charset="0"/>
                <a:ea typeface="ＭＳ Ｐゴシック" pitchFamily="-105" charset="-128"/>
                <a:cs typeface="Arial Narrow" pitchFamily="34" charset="0"/>
              </a:rPr>
              <a:t>Register at SelectAccount.com</a:t>
            </a:r>
          </a:p>
          <a:p>
            <a:pPr marL="194310" indent="-194310" algn="l" defTabSz="914400" eaLnBrk="0" fontAlgn="base" hangingPunct="0">
              <a:spcBef>
                <a:spcPts val="1600"/>
              </a:spcBef>
              <a:spcAft>
                <a:spcPct val="0"/>
              </a:spcAft>
              <a:buClrTx/>
              <a:buSzPct val="100000"/>
              <a:buFont typeface="Arial" charset="0"/>
              <a:buChar char="•"/>
              <a:defRPr/>
            </a:pPr>
            <a:r>
              <a:rPr lang="en-US" sz="1800" kern="0" dirty="0">
                <a:solidFill>
                  <a:schemeClr val="bg1"/>
                </a:solidFill>
                <a:latin typeface="Arial Narrow" pitchFamily="34" charset="0"/>
                <a:ea typeface="ＭＳ Ｐゴシック" pitchFamily="-105" charset="-128"/>
                <a:cs typeface="Arial Narrow" pitchFamily="34" charset="0"/>
              </a:rPr>
              <a:t>Get the mobile app</a:t>
            </a:r>
          </a:p>
          <a:p>
            <a:pPr marL="194310" indent="-194310" algn="l" defTabSz="914400" eaLnBrk="0" fontAlgn="base" hangingPunct="0">
              <a:spcBef>
                <a:spcPts val="1600"/>
              </a:spcBef>
              <a:spcAft>
                <a:spcPct val="0"/>
              </a:spcAft>
              <a:buClrTx/>
              <a:buSzPct val="100000"/>
              <a:buFont typeface="Arial" charset="0"/>
              <a:buChar char="•"/>
              <a:defRPr/>
            </a:pPr>
            <a:r>
              <a:rPr lang="en-US" sz="1800" kern="0" dirty="0">
                <a:solidFill>
                  <a:schemeClr val="bg1"/>
                </a:solidFill>
                <a:latin typeface="Arial Narrow" pitchFamily="34" charset="0"/>
                <a:ea typeface="ＭＳ Ｐゴシック" pitchFamily="-105" charset="-128"/>
                <a:cs typeface="Arial Narrow" pitchFamily="34" charset="0"/>
              </a:rPr>
              <a:t>Pay providers and submit claims for reimbursement</a:t>
            </a:r>
          </a:p>
        </p:txBody>
      </p:sp>
      <p:grpSp>
        <p:nvGrpSpPr>
          <p:cNvPr id="21" name="Group 20"/>
          <p:cNvGrpSpPr/>
          <p:nvPr/>
        </p:nvGrpSpPr>
        <p:grpSpPr>
          <a:xfrm>
            <a:off x="445776" y="3349684"/>
            <a:ext cx="1109858" cy="2170253"/>
            <a:chOff x="4135091" y="3349684"/>
            <a:chExt cx="1109858" cy="2170253"/>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6999" t="6415" r="29241" b="8017"/>
            <a:stretch/>
          </p:blipFill>
          <p:spPr>
            <a:xfrm>
              <a:off x="4135091" y="3349684"/>
              <a:ext cx="1109858" cy="2170253"/>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271" y="3646197"/>
              <a:ext cx="874057" cy="1554655"/>
            </a:xfrm>
            <a:prstGeom prst="rect">
              <a:avLst/>
            </a:prstGeom>
          </p:spPr>
        </p:pic>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838" y="4517838"/>
            <a:ext cx="1490184" cy="990524"/>
          </a:xfrm>
          <a:prstGeom prst="rect">
            <a:avLst/>
          </a:prstGeom>
        </p:spPr>
      </p:pic>
    </p:spTree>
    <p:extLst>
      <p:ext uri="{BB962C8B-B14F-4D97-AF65-F5344CB8AC3E}">
        <p14:creationId xmlns:p14="http://schemas.microsoft.com/office/powerpoint/2010/main" val="948924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FB3F1F-94E9-4DB3-92D3-3C49229BA3E4}"/>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284037C9-514F-42D9-BCDA-95CE5AE4269C}"/>
              </a:ext>
            </a:extLst>
          </p:cNvPr>
          <p:cNvSpPr>
            <a:spLocks noGrp="1"/>
          </p:cNvSpPr>
          <p:nvPr>
            <p:ph type="sldNum" sz="quarter" idx="11"/>
          </p:nvPr>
        </p:nvSpPr>
        <p:spPr/>
        <p:txBody>
          <a:bodyPr/>
          <a:lstStyle/>
          <a:p>
            <a:fld id="{96906BDF-8463-0846-9074-3D440CD7DCF1}" type="slidenum">
              <a:rPr lang="en-US" smtClean="0"/>
              <a:pPr/>
              <a:t>8</a:t>
            </a:fld>
            <a:endParaRPr lang="en-US" dirty="0"/>
          </a:p>
        </p:txBody>
      </p:sp>
      <p:sp>
        <p:nvSpPr>
          <p:cNvPr id="4" name="Content Placeholder 3">
            <a:extLst>
              <a:ext uri="{FF2B5EF4-FFF2-40B4-BE49-F238E27FC236}">
                <a16:creationId xmlns:a16="http://schemas.microsoft.com/office/drawing/2014/main" id="{DF29881C-0275-4170-BC6A-857AF5D9359A}"/>
              </a:ext>
            </a:extLst>
          </p:cNvPr>
          <p:cNvSpPr>
            <a:spLocks noGrp="1"/>
          </p:cNvSpPr>
          <p:nvPr>
            <p:ph sz="quarter" idx="12"/>
          </p:nvPr>
        </p:nvSpPr>
        <p:spPr/>
        <p:txBody>
          <a:bodyPr/>
          <a:lstStyle/>
          <a:p>
            <a:r>
              <a:rPr lang="en-US" sz="3600" dirty="0"/>
              <a:t>Manage your FSA at SelectAccount.com</a:t>
            </a:r>
          </a:p>
        </p:txBody>
      </p:sp>
      <p:sp>
        <p:nvSpPr>
          <p:cNvPr id="21" name="Content Placeholder 20"/>
          <p:cNvSpPr>
            <a:spLocks noGrp="1"/>
          </p:cNvSpPr>
          <p:nvPr>
            <p:ph sz="quarter" idx="16"/>
          </p:nvPr>
        </p:nvSpPr>
        <p:spPr>
          <a:xfrm>
            <a:off x="5743479" y="2362719"/>
            <a:ext cx="2946907" cy="1877758"/>
          </a:xfrm>
        </p:spPr>
        <p:txBody>
          <a:bodyPr/>
          <a:lstStyle/>
          <a:p>
            <a:pPr marL="194310" indent="-194310" defTabSz="914400" eaLnBrk="0" fontAlgn="base" hangingPunct="0">
              <a:spcBef>
                <a:spcPts val="800"/>
              </a:spcBef>
              <a:spcAft>
                <a:spcPct val="0"/>
              </a:spcAft>
              <a:buSzPct val="100000"/>
              <a:buFont typeface="Arial" charset="0"/>
              <a:buChar char="•"/>
              <a:defRPr/>
            </a:pPr>
            <a:r>
              <a:rPr lang="en-US" kern="0" dirty="0">
                <a:latin typeface="Arial Narrow" pitchFamily="34" charset="0"/>
                <a:ea typeface="ＭＳ Ｐゴシック" pitchFamily="-105" charset="-128"/>
                <a:cs typeface="Arial Narrow" pitchFamily="34" charset="0"/>
              </a:rPr>
              <a:t>View account activity and check balances</a:t>
            </a:r>
          </a:p>
          <a:p>
            <a:pPr marL="256032" indent="-256032" defTabSz="914400" eaLnBrk="0" fontAlgn="base" hangingPunct="0">
              <a:spcBef>
                <a:spcPts val="1200"/>
              </a:spcBef>
              <a:spcAft>
                <a:spcPct val="0"/>
              </a:spcAft>
              <a:buSzPct val="100000"/>
              <a:buFont typeface="Arial" panose="020B0604020202020204" pitchFamily="34" charset="0"/>
              <a:buChar char="•"/>
              <a:defRPr/>
            </a:pPr>
            <a:r>
              <a:rPr lang="en-US" kern="0" dirty="0">
                <a:latin typeface="Arial Narrow" pitchFamily="34" charset="0"/>
                <a:ea typeface="ＭＳ Ｐゴシック" pitchFamily="-105" charset="-128"/>
                <a:cs typeface="Arial Narrow" pitchFamily="34" charset="0"/>
              </a:rPr>
              <a:t>Submit receipts and claims for reimbursement</a:t>
            </a:r>
          </a:p>
          <a:p>
            <a:pPr marL="256032" indent="-256032" defTabSz="914400" eaLnBrk="0" fontAlgn="base" hangingPunct="0">
              <a:spcBef>
                <a:spcPts val="1200"/>
              </a:spcBef>
              <a:spcAft>
                <a:spcPct val="0"/>
              </a:spcAft>
              <a:buSzPct val="100000"/>
              <a:buFont typeface="Arial" panose="020B0604020202020204" pitchFamily="34" charset="0"/>
              <a:buChar char="•"/>
              <a:defRPr/>
            </a:pPr>
            <a:r>
              <a:rPr lang="en-US" kern="0" dirty="0">
                <a:latin typeface="Arial Narrow" pitchFamily="34" charset="0"/>
                <a:ea typeface="ＭＳ Ｐゴシック" pitchFamily="-105" charset="-128"/>
                <a:cs typeface="Arial Narrow" pitchFamily="34" charset="0"/>
              </a:rPr>
              <a:t>Download forms and upload receipts</a:t>
            </a:r>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823" b="20458"/>
          <a:stretch/>
        </p:blipFill>
        <p:spPr>
          <a:xfrm>
            <a:off x="1104153" y="2165444"/>
            <a:ext cx="1394446" cy="2481859"/>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213" y="2192338"/>
            <a:ext cx="1395348" cy="2481859"/>
          </a:xfrm>
          <a:prstGeom prst="rect">
            <a:avLst/>
          </a:prstGeom>
        </p:spPr>
      </p:pic>
    </p:spTree>
    <p:extLst>
      <p:ext uri="{BB962C8B-B14F-4D97-AF65-F5344CB8AC3E}">
        <p14:creationId xmlns:p14="http://schemas.microsoft.com/office/powerpoint/2010/main" val="1140962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855694"/>
            <a:ext cx="9144000" cy="3025587"/>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96479AD8-C054-402E-8696-4352549CB64C}"/>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74E60B7A-D9FD-426D-9C71-5E2DAFB1F436}"/>
              </a:ext>
            </a:extLst>
          </p:cNvPr>
          <p:cNvSpPr>
            <a:spLocks noGrp="1"/>
          </p:cNvSpPr>
          <p:nvPr>
            <p:ph type="sldNum" sz="quarter" idx="11"/>
          </p:nvPr>
        </p:nvSpPr>
        <p:spPr/>
        <p:txBody>
          <a:bodyPr/>
          <a:lstStyle/>
          <a:p>
            <a:fld id="{96906BDF-8463-0846-9074-3D440CD7DCF1}" type="slidenum">
              <a:rPr lang="en-US" smtClean="0"/>
              <a:pPr/>
              <a:t>9</a:t>
            </a:fld>
            <a:endParaRPr lang="en-US" dirty="0"/>
          </a:p>
        </p:txBody>
      </p:sp>
      <p:sp>
        <p:nvSpPr>
          <p:cNvPr id="4" name="Content Placeholder 3">
            <a:extLst>
              <a:ext uri="{FF2B5EF4-FFF2-40B4-BE49-F238E27FC236}">
                <a16:creationId xmlns:a16="http://schemas.microsoft.com/office/drawing/2014/main" id="{F5DA4245-91E7-4F43-8AC8-7C159CD5F68B}"/>
              </a:ext>
            </a:extLst>
          </p:cNvPr>
          <p:cNvSpPr>
            <a:spLocks noGrp="1"/>
          </p:cNvSpPr>
          <p:nvPr>
            <p:ph sz="quarter" idx="12"/>
          </p:nvPr>
        </p:nvSpPr>
        <p:spPr>
          <a:xfrm>
            <a:off x="689721" y="2547097"/>
            <a:ext cx="3196478" cy="616997"/>
          </a:xfrm>
        </p:spPr>
        <p:txBody>
          <a:bodyPr/>
          <a:lstStyle/>
          <a:p>
            <a:r>
              <a:rPr lang="en-US" sz="3600" dirty="0">
                <a:solidFill>
                  <a:schemeClr val="bg1"/>
                </a:solidFill>
              </a:rPr>
              <a:t>Let’s get started</a:t>
            </a:r>
          </a:p>
        </p:txBody>
      </p:sp>
      <p:sp>
        <p:nvSpPr>
          <p:cNvPr id="5" name="Content Placeholder 4">
            <a:extLst>
              <a:ext uri="{FF2B5EF4-FFF2-40B4-BE49-F238E27FC236}">
                <a16:creationId xmlns:a16="http://schemas.microsoft.com/office/drawing/2014/main" id="{87510D53-6D2A-4CDE-8916-B8E94EA2D52E}"/>
              </a:ext>
            </a:extLst>
          </p:cNvPr>
          <p:cNvSpPr>
            <a:spLocks noGrp="1"/>
          </p:cNvSpPr>
          <p:nvPr>
            <p:ph sz="quarter" idx="4294967295"/>
          </p:nvPr>
        </p:nvSpPr>
        <p:spPr>
          <a:xfrm>
            <a:off x="673179" y="3329620"/>
            <a:ext cx="2637928" cy="1547499"/>
          </a:xfrm>
          <a:prstGeom prst="rect">
            <a:avLst/>
          </a:prstGeom>
        </p:spPr>
        <p:txBody>
          <a:bodyPr/>
          <a:lstStyle/>
          <a:p>
            <a:pPr marL="0" indent="0">
              <a:buNone/>
            </a:pPr>
            <a:r>
              <a:rPr lang="en-US" sz="2400" dirty="0">
                <a:solidFill>
                  <a:schemeClr val="bg1"/>
                </a:solidFill>
                <a:latin typeface="Arial Narrow" panose="020B0606020202030204" pitchFamily="34" charset="0"/>
              </a:rPr>
              <a:t>Our expert service team is ready to help.</a:t>
            </a:r>
          </a:p>
        </p:txBody>
      </p:sp>
      <p:sp>
        <p:nvSpPr>
          <p:cNvPr id="6" name="TextBox 5">
            <a:extLst>
              <a:ext uri="{FF2B5EF4-FFF2-40B4-BE49-F238E27FC236}">
                <a16:creationId xmlns:a16="http://schemas.microsoft.com/office/drawing/2014/main" id="{BC170CB6-95D0-459E-A1E1-CEAC2FE1C5D1}"/>
              </a:ext>
            </a:extLst>
          </p:cNvPr>
          <p:cNvSpPr txBox="1"/>
          <p:nvPr/>
        </p:nvSpPr>
        <p:spPr>
          <a:xfrm>
            <a:off x="6522350" y="3805517"/>
            <a:ext cx="2691001" cy="430887"/>
          </a:xfrm>
          <a:prstGeom prst="rect">
            <a:avLst/>
          </a:prstGeom>
          <a:noFill/>
        </p:spPr>
        <p:txBody>
          <a:bodyPr wrap="square" rtlCol="0">
            <a:spAutoFit/>
          </a:bodyPr>
          <a:lstStyle/>
          <a:p>
            <a:r>
              <a:rPr lang="en-US" sz="2200">
                <a:solidFill>
                  <a:schemeClr val="bg1"/>
                </a:solidFill>
                <a:latin typeface="Arial Narrow" pitchFamily="34" charset="0"/>
                <a:ea typeface="ＭＳ Ｐゴシック" pitchFamily="-105" charset="-128"/>
                <a:cs typeface="Arial Narrow" pitchFamily="34" charset="0"/>
              </a:rPr>
              <a:t>SelectAccount.com</a:t>
            </a:r>
            <a:endParaRPr lang="en-US" sz="2200" dirty="0">
              <a:solidFill>
                <a:schemeClr val="bg1"/>
              </a:solidFill>
              <a:latin typeface="Arial Narrow" pitchFamily="34" charset="0"/>
              <a:ea typeface="ＭＳ Ｐゴシック" pitchFamily="-105" charset="-128"/>
              <a:cs typeface="Arial Narrow" pitchFamily="34" charset="0"/>
            </a:endParaRPr>
          </a:p>
        </p:txBody>
      </p:sp>
      <p:sp>
        <p:nvSpPr>
          <p:cNvPr id="8" name="Rectangle 7"/>
          <p:cNvSpPr/>
          <p:nvPr/>
        </p:nvSpPr>
        <p:spPr>
          <a:xfrm>
            <a:off x="6522350" y="2395146"/>
            <a:ext cx="1933524" cy="984885"/>
          </a:xfrm>
          <a:prstGeom prst="rect">
            <a:avLst/>
          </a:prstGeom>
        </p:spPr>
        <p:txBody>
          <a:bodyPr wrap="square">
            <a:spAutoFit/>
          </a:bodyPr>
          <a:lstStyle/>
          <a:p>
            <a:r>
              <a:rPr lang="en-US" sz="2200" dirty="0">
                <a:solidFill>
                  <a:schemeClr val="bg1"/>
                </a:solidFill>
                <a:latin typeface="Arial Narrow" pitchFamily="34" charset="0"/>
                <a:ea typeface="ＭＳ Ｐゴシック" pitchFamily="-105" charset="-128"/>
                <a:cs typeface="Arial Narrow" pitchFamily="34" charset="0"/>
              </a:rPr>
              <a:t>800-859-2144 </a:t>
            </a:r>
          </a:p>
          <a:p>
            <a:r>
              <a:rPr lang="en-US" dirty="0">
                <a:solidFill>
                  <a:schemeClr val="bg1"/>
                </a:solidFill>
                <a:latin typeface="Arial Narrow" pitchFamily="34" charset="0"/>
                <a:ea typeface="ＭＳ Ｐゴシック" pitchFamily="-105" charset="-128"/>
                <a:cs typeface="Arial Narrow" pitchFamily="34" charset="0"/>
              </a:rPr>
              <a:t>Monday thru Friday</a:t>
            </a:r>
            <a:r>
              <a:rPr lang="en-US" b="1" dirty="0">
                <a:solidFill>
                  <a:schemeClr val="bg1"/>
                </a:solidFill>
                <a:latin typeface="Arial Narrow" pitchFamily="34" charset="0"/>
                <a:ea typeface="ＭＳ Ｐゴシック" pitchFamily="-105" charset="-128"/>
                <a:cs typeface="Arial Narrow" pitchFamily="34" charset="0"/>
              </a:rPr>
              <a:t> </a:t>
            </a:r>
            <a:r>
              <a:rPr lang="en-US" dirty="0">
                <a:solidFill>
                  <a:schemeClr val="bg1"/>
                </a:solidFill>
                <a:latin typeface="Arial Narrow" pitchFamily="34" charset="0"/>
                <a:ea typeface="ＭＳ Ｐゴシック" pitchFamily="-105" charset="-128"/>
                <a:cs typeface="Arial Narrow" pitchFamily="34" charset="0"/>
              </a:rPr>
              <a:t>7 a.m. to 8 p.m. CST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990" y="2544688"/>
            <a:ext cx="682388" cy="6858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437" y="3671252"/>
            <a:ext cx="685800" cy="685800"/>
          </a:xfrm>
          <a:prstGeom prst="rect">
            <a:avLst/>
          </a:prstGeom>
        </p:spPr>
      </p:pic>
      <p:cxnSp>
        <p:nvCxnSpPr>
          <p:cNvPr id="13" name="Straight Connector 12"/>
          <p:cNvCxnSpPr/>
          <p:nvPr/>
        </p:nvCxnSpPr>
        <p:spPr>
          <a:xfrm>
            <a:off x="4555863" y="2436068"/>
            <a:ext cx="0" cy="192098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3368706"/>
      </p:ext>
    </p:extLst>
  </p:cSld>
  <p:clrMapOvr>
    <a:masterClrMapping/>
  </p:clrMapOvr>
</p:sld>
</file>

<file path=ppt/theme/theme1.xml><?xml version="1.0" encoding="utf-8"?>
<a:theme xmlns:a="http://schemas.openxmlformats.org/drawingml/2006/main" name="SelectAccount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12471</TotalTime>
  <Words>522</Words>
  <Application>Microsoft Office PowerPoint</Application>
  <PresentationFormat>On-screen Show (4:3)</PresentationFormat>
  <Paragraphs>103</Paragraphs>
  <Slides>10</Slides>
  <Notes>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ＭＳ Ｐゴシック</vt:lpstr>
      <vt:lpstr>.HelveticaNeueDeskInterface-Regular</vt:lpstr>
      <vt:lpstr>Arial</vt:lpstr>
      <vt:lpstr>Arial Narrow</vt:lpstr>
      <vt:lpstr>Calibri</vt:lpstr>
      <vt:lpstr>Courier New</vt:lpstr>
      <vt:lpstr>Times New Roman</vt:lpstr>
      <vt:lpstr>SelectAccount Master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Johnson, Ron</cp:lastModifiedBy>
  <cp:revision>303</cp:revision>
  <cp:lastPrinted>2017-07-19T19:47:31Z</cp:lastPrinted>
  <dcterms:created xsi:type="dcterms:W3CDTF">2017-07-10T13:49:28Z</dcterms:created>
  <dcterms:modified xsi:type="dcterms:W3CDTF">2017-08-28T21:19:47Z</dcterms:modified>
</cp:coreProperties>
</file>